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4" r:id="rId2"/>
    <p:sldId id="279" r:id="rId3"/>
    <p:sldId id="325" r:id="rId4"/>
    <p:sldId id="320" r:id="rId5"/>
    <p:sldId id="305" r:id="rId6"/>
    <p:sldId id="300" r:id="rId7"/>
    <p:sldId id="301" r:id="rId8"/>
    <p:sldId id="302" r:id="rId9"/>
    <p:sldId id="323" r:id="rId10"/>
    <p:sldId id="324" r:id="rId11"/>
    <p:sldId id="303" r:id="rId12"/>
    <p:sldId id="286" r:id="rId13"/>
    <p:sldId id="287" r:id="rId14"/>
    <p:sldId id="289" r:id="rId15"/>
    <p:sldId id="306" r:id="rId16"/>
    <p:sldId id="311" r:id="rId17"/>
    <p:sldId id="307" r:id="rId18"/>
    <p:sldId id="308" r:id="rId19"/>
    <p:sldId id="312" r:id="rId20"/>
    <p:sldId id="309" r:id="rId21"/>
    <p:sldId id="310" r:id="rId22"/>
    <p:sldId id="292" r:id="rId23"/>
    <p:sldId id="327" r:id="rId24"/>
    <p:sldId id="293" r:id="rId25"/>
    <p:sldId id="313" r:id="rId26"/>
    <p:sldId id="290" r:id="rId27"/>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VnTime" pitchFamily="34" charset="0"/>
        <a:ea typeface="+mn-ea"/>
        <a:cs typeface="+mn-cs"/>
      </a:defRPr>
    </a:lvl1pPr>
    <a:lvl2pPr marL="457200" algn="l" rtl="0" fontAlgn="base">
      <a:spcBef>
        <a:spcPct val="0"/>
      </a:spcBef>
      <a:spcAft>
        <a:spcPct val="0"/>
      </a:spcAft>
      <a:defRPr b="1" kern="1200">
        <a:solidFill>
          <a:schemeClr val="tx1"/>
        </a:solidFill>
        <a:latin typeface=".VnTime" pitchFamily="34" charset="0"/>
        <a:ea typeface="+mn-ea"/>
        <a:cs typeface="+mn-cs"/>
      </a:defRPr>
    </a:lvl2pPr>
    <a:lvl3pPr marL="914400" algn="l" rtl="0" fontAlgn="base">
      <a:spcBef>
        <a:spcPct val="0"/>
      </a:spcBef>
      <a:spcAft>
        <a:spcPct val="0"/>
      </a:spcAft>
      <a:defRPr b="1" kern="1200">
        <a:solidFill>
          <a:schemeClr val="tx1"/>
        </a:solidFill>
        <a:latin typeface=".VnTime" pitchFamily="34" charset="0"/>
        <a:ea typeface="+mn-ea"/>
        <a:cs typeface="+mn-cs"/>
      </a:defRPr>
    </a:lvl3pPr>
    <a:lvl4pPr marL="1371600" algn="l" rtl="0" fontAlgn="base">
      <a:spcBef>
        <a:spcPct val="0"/>
      </a:spcBef>
      <a:spcAft>
        <a:spcPct val="0"/>
      </a:spcAft>
      <a:defRPr b="1" kern="1200">
        <a:solidFill>
          <a:schemeClr val="tx1"/>
        </a:solidFill>
        <a:latin typeface=".VnTime" pitchFamily="34" charset="0"/>
        <a:ea typeface="+mn-ea"/>
        <a:cs typeface="+mn-cs"/>
      </a:defRPr>
    </a:lvl4pPr>
    <a:lvl5pPr marL="1828800" algn="l" rtl="0" fontAlgn="base">
      <a:spcBef>
        <a:spcPct val="0"/>
      </a:spcBef>
      <a:spcAft>
        <a:spcPct val="0"/>
      </a:spcAft>
      <a:defRPr b="1" kern="1200">
        <a:solidFill>
          <a:schemeClr val="tx1"/>
        </a:solidFill>
        <a:latin typeface=".VnTime" pitchFamily="34" charset="0"/>
        <a:ea typeface="+mn-ea"/>
        <a:cs typeface="+mn-cs"/>
      </a:defRPr>
    </a:lvl5pPr>
    <a:lvl6pPr marL="2286000" algn="l" defTabSz="914400" rtl="0" eaLnBrk="1" latinLnBrk="0" hangingPunct="1">
      <a:defRPr b="1" kern="1200">
        <a:solidFill>
          <a:schemeClr val="tx1"/>
        </a:solidFill>
        <a:latin typeface=".VnTime" pitchFamily="34" charset="0"/>
        <a:ea typeface="+mn-ea"/>
        <a:cs typeface="+mn-cs"/>
      </a:defRPr>
    </a:lvl6pPr>
    <a:lvl7pPr marL="2743200" algn="l" defTabSz="914400" rtl="0" eaLnBrk="1" latinLnBrk="0" hangingPunct="1">
      <a:defRPr b="1" kern="1200">
        <a:solidFill>
          <a:schemeClr val="tx1"/>
        </a:solidFill>
        <a:latin typeface=".VnTime" pitchFamily="34" charset="0"/>
        <a:ea typeface="+mn-ea"/>
        <a:cs typeface="+mn-cs"/>
      </a:defRPr>
    </a:lvl7pPr>
    <a:lvl8pPr marL="3200400" algn="l" defTabSz="914400" rtl="0" eaLnBrk="1" latinLnBrk="0" hangingPunct="1">
      <a:defRPr b="1" kern="1200">
        <a:solidFill>
          <a:schemeClr val="tx1"/>
        </a:solidFill>
        <a:latin typeface=".VnTime" pitchFamily="34" charset="0"/>
        <a:ea typeface="+mn-ea"/>
        <a:cs typeface="+mn-cs"/>
      </a:defRPr>
    </a:lvl8pPr>
    <a:lvl9pPr marL="3657600" algn="l" defTabSz="914400" rtl="0" eaLnBrk="1" latinLnBrk="0" hangingPunct="1">
      <a:defRPr b="1" kern="1200">
        <a:solidFill>
          <a:schemeClr val="tx1"/>
        </a:solidFill>
        <a:latin typeface=".VnTim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FFFF"/>
    <a:srgbClr val="FF99FF"/>
    <a:srgbClr val="FF0066"/>
    <a:srgbClr val="FFFFCC"/>
    <a:srgbClr val="6699FF"/>
    <a:srgbClr val="0033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709" autoAdjust="0"/>
    <p:restoredTop sz="94660"/>
  </p:normalViewPr>
  <p:slideViewPr>
    <p:cSldViewPr>
      <p:cViewPr varScale="1">
        <p:scale>
          <a:sx n="38" d="100"/>
          <a:sy n="38" d="100"/>
        </p:scale>
        <p:origin x="-122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4F8EF02C-5195-4F42-9009-51C52085ACB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A0F1B5-69BE-44F7-B7AC-F27A8DF5CABB}" type="slidenum">
              <a:rPr lang="en-US"/>
              <a:pPr/>
              <a:t>2</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A7665D-F1E0-4152-8EDC-36F174D4917C}" type="slidenum">
              <a:rPr lang="en-US"/>
              <a:pPr/>
              <a:t>21</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5F4F2-2E16-4B29-AC8B-C8DD7E5317E7}" type="slidenum">
              <a:rPr lang="en-US"/>
              <a:pPr/>
              <a:t>25</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96F88-1957-4091-91BE-DE5ADB58A819}" type="slidenum">
              <a:rPr lang="en-US"/>
              <a:pPr/>
              <a:t>26</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E5958-8821-46D5-AF86-3B17F8757D2A}" type="slidenum">
              <a:rPr lang="en-US"/>
              <a:pPr/>
              <a:t>3</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6602A5-67BE-4CFE-82E6-12FBF2BBF333}" type="slidenum">
              <a:rPr lang="en-US"/>
              <a:pPr/>
              <a:t>4</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3B2860-DF21-4226-BC3E-B41C0B0DDB5E}" type="slidenum">
              <a:rPr lang="en-US"/>
              <a:pPr/>
              <a:t>7</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E94F78-85DB-4EEB-AB8E-D4ED290AFD1D}" type="slidenum">
              <a:rPr lang="en-US"/>
              <a:pPr/>
              <a:t>8</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1BA80-46B8-4E58-9B04-5573D3456C77}" type="slidenum">
              <a:rPr lang="en-US"/>
              <a:pPr/>
              <a:t>11</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BCBF7E-5777-4802-8D63-84DA2923CD60}" type="slidenum">
              <a:rPr lang="en-US"/>
              <a:pPr/>
              <a:t>12</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FEC665-CEE0-4F0C-B936-E1B8A9D96FCA}" type="slidenum">
              <a:rPr lang="en-US"/>
              <a:pPr/>
              <a:t>13</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CDF3AE-A8F7-4516-B3D2-FD5B4CB5E5E9}" type="slidenum">
              <a:rPr lang="en-US"/>
              <a:pPr/>
              <a:t>14</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4D6B13-D5F4-4AAA-9D36-6F9A1502359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522C9C-4AED-4CFE-BD84-5F08AACA01A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7F84E8-8EBD-4FBD-BFE5-64E7080F757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747F8E9-FF46-4B98-8ECB-F22F0EFD256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4AD6A7-7373-497C-B641-C738B1CB80E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2F284B-F9A3-4346-ABCC-4CBFF8CEA0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7387D3-D58D-4307-8D5C-D1A4AF66338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604F96E-94EC-406A-881C-E352F2EA8A1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336FD5A-B916-4ABD-ADC8-3AB506BFA33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EDBBD86-7816-4356-B784-BD51659A1F1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6E9035-8C21-40E8-84A9-70333082A33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A95069-0C65-4EDA-B2F4-D2CE41ABFBD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FEB5375C-DAF3-4BEF-B84E-565B1163A08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C:\Documents%20and%20Settings\PhongLan\Desktop\GA%20%20%20H-K%20%20nhathang%20hot\con%20buom%20xinh%20cat%201.MP3" TargetMode="Externa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2.xml"/><Relationship Id="rId1" Type="http://schemas.openxmlformats.org/officeDocument/2006/relationships/audio" Target="file:///D:\Thi%20GVG%202012%20-%202013\120456%5b1%5d.mp3"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2.xml"/><Relationship Id="rId1" Type="http://schemas.openxmlformats.org/officeDocument/2006/relationships/audio" Target="file:///D:\Thi%20GVG%202012%20-%202013\120456%5b1%5d.mp3"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audio" Target="file:///G:\vitjxams%20m&#7899;i\vit%20com%20ham%20choi.MP3" TargetMode="External"/><Relationship Id="rId5" Type="http://schemas.openxmlformats.org/officeDocument/2006/relationships/image" Target="../media/image3.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Picture50"/>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24933" name="WordArt 5"/>
          <p:cNvSpPr>
            <a:spLocks noChangeArrowheads="1" noChangeShapeType="1" noTextEdit="1"/>
          </p:cNvSpPr>
          <p:nvPr/>
        </p:nvSpPr>
        <p:spPr bwMode="auto">
          <a:xfrm>
            <a:off x="609600" y="838200"/>
            <a:ext cx="8001000" cy="1219200"/>
          </a:xfrm>
          <a:prstGeom prst="rect">
            <a:avLst/>
          </a:prstGeom>
        </p:spPr>
        <p:txBody>
          <a:bodyPr wrap="none" fromWordArt="1">
            <a:prstTxWarp prst="textPlain">
              <a:avLst>
                <a:gd name="adj" fmla="val 50000"/>
              </a:avLst>
            </a:prstTxWarp>
          </a:bodyPr>
          <a:lstStyle/>
          <a:p>
            <a:pPr algn="ctr"/>
            <a:r>
              <a:rPr lang="en-US" sz="3600" kern="10">
                <a:ln w="19050">
                  <a:solidFill>
                    <a:schemeClr val="bg1"/>
                  </a:solidFill>
                  <a:round/>
                  <a:headEnd/>
                  <a:tailEnd/>
                </a:ln>
                <a:solidFill>
                  <a:srgbClr val="0000CC"/>
                </a:solidFill>
                <a:latin typeface=".VnAvant"/>
              </a:rPr>
              <a:t>§Ò tµi: </a:t>
            </a:r>
            <a:r>
              <a:rPr lang="en-US" sz="3600" kern="10" smtClean="0">
                <a:ln w="19050">
                  <a:solidFill>
                    <a:schemeClr val="bg1"/>
                  </a:solidFill>
                  <a:round/>
                  <a:headEnd/>
                  <a:tailEnd/>
                </a:ln>
                <a:solidFill>
                  <a:srgbClr val="0000CC"/>
                </a:solidFill>
                <a:latin typeface=".VnAvant"/>
              </a:rPr>
              <a:t>Làm quen ch</a:t>
            </a:r>
            <a:r>
              <a:rPr lang="en-US" sz="3600" kern="10">
                <a:ln w="19050">
                  <a:solidFill>
                    <a:schemeClr val="bg1"/>
                  </a:solidFill>
                  <a:round/>
                  <a:headEnd/>
                  <a:tailEnd/>
                </a:ln>
                <a:solidFill>
                  <a:srgbClr val="0000CC"/>
                </a:solidFill>
                <a:latin typeface=".VnAvant"/>
              </a:rPr>
              <a:t>÷ g, y</a:t>
            </a:r>
          </a:p>
        </p:txBody>
      </p:sp>
      <p:pic>
        <p:nvPicPr>
          <p:cNvPr id="124936" name="Picture 8" descr="Butterfly-02-june"/>
          <p:cNvPicPr>
            <a:picLocks noChangeAspect="1" noChangeArrowheads="1" noCrop="1"/>
          </p:cNvPicPr>
          <p:nvPr/>
        </p:nvPicPr>
        <p:blipFill>
          <a:blip r:embed="rId4"/>
          <a:srcRect/>
          <a:stretch>
            <a:fillRect/>
          </a:stretch>
        </p:blipFill>
        <p:spPr bwMode="auto">
          <a:xfrm rot="20175252" flipH="1">
            <a:off x="304800" y="4267200"/>
            <a:ext cx="1371600" cy="1363663"/>
          </a:xfrm>
          <a:prstGeom prst="rect">
            <a:avLst/>
          </a:prstGeom>
          <a:noFill/>
        </p:spPr>
      </p:pic>
      <p:pic>
        <p:nvPicPr>
          <p:cNvPr id="124937" name="con buom xinh cat 1.MP3">
            <a:hlinkClick r:id="" action="ppaction://media"/>
          </p:cNvPr>
          <p:cNvPicPr>
            <a:picLocks noRot="1" noChangeAspect="1" noChangeArrowheads="1"/>
          </p:cNvPicPr>
          <p:nvPr>
            <a:audioFile r:link="rId1"/>
          </p:nvPr>
        </p:nvPicPr>
        <p:blipFill>
          <a:blip r:embed="rId5"/>
          <a:srcRect/>
          <a:stretch>
            <a:fillRect/>
          </a:stretch>
        </p:blipFill>
        <p:spPr bwMode="auto">
          <a:xfrm>
            <a:off x="4419600" y="3276600"/>
            <a:ext cx="304800" cy="304800"/>
          </a:xfrm>
          <a:prstGeom prst="rect">
            <a:avLst/>
          </a:prstGeom>
          <a:noFill/>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4937"/>
                                        </p:tgtEl>
                                      </p:cBhvr>
                                    </p:cmd>
                                  </p:childTnLst>
                                </p:cTn>
                              </p:par>
                              <p:par>
                                <p:cTn id="7" presetID="42" presetClass="entr" presetSubtype="0" fill="hold" grpId="0" nodeType="withEffect">
                                  <p:stCondLst>
                                    <p:cond delay="0"/>
                                  </p:stCondLst>
                                  <p:childTnLst>
                                    <p:set>
                                      <p:cBhvr>
                                        <p:cTn id="8" dur="1" fill="hold">
                                          <p:stCondLst>
                                            <p:cond delay="0"/>
                                          </p:stCondLst>
                                        </p:cTn>
                                        <p:tgtEl>
                                          <p:spTgt spid="124933"/>
                                        </p:tgtEl>
                                        <p:attrNameLst>
                                          <p:attrName>style.visibility</p:attrName>
                                        </p:attrNameLst>
                                      </p:cBhvr>
                                      <p:to>
                                        <p:strVal val="visible"/>
                                      </p:to>
                                    </p:set>
                                    <p:animEffect transition="in" filter="fade">
                                      <p:cBhvr>
                                        <p:cTn id="9" dur="1000"/>
                                        <p:tgtEl>
                                          <p:spTgt spid="124933"/>
                                        </p:tgtEl>
                                      </p:cBhvr>
                                    </p:animEffect>
                                    <p:anim calcmode="lin" valueType="num">
                                      <p:cBhvr>
                                        <p:cTn id="10" dur="1000" fill="hold"/>
                                        <p:tgtEl>
                                          <p:spTgt spid="124933"/>
                                        </p:tgtEl>
                                        <p:attrNameLst>
                                          <p:attrName>ppt_x</p:attrName>
                                        </p:attrNameLst>
                                      </p:cBhvr>
                                      <p:tavLst>
                                        <p:tav tm="0">
                                          <p:val>
                                            <p:strVal val="#ppt_x"/>
                                          </p:val>
                                        </p:tav>
                                        <p:tav tm="100000">
                                          <p:val>
                                            <p:strVal val="#ppt_x"/>
                                          </p:val>
                                        </p:tav>
                                      </p:tavLst>
                                    </p:anim>
                                    <p:anim calcmode="lin" valueType="num">
                                      <p:cBhvr>
                                        <p:cTn id="11" dur="1000" fill="hold"/>
                                        <p:tgtEl>
                                          <p:spTgt spid="124933"/>
                                        </p:tgtEl>
                                        <p:attrNameLst>
                                          <p:attrName>ppt_y</p:attrName>
                                        </p:attrNameLst>
                                      </p:cBhvr>
                                      <p:tavLst>
                                        <p:tav tm="0">
                                          <p:val>
                                            <p:strVal val="#ppt_y+.1"/>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24936"/>
                                        </p:tgtEl>
                                        <p:attrNameLst>
                                          <p:attrName>style.visibility</p:attrName>
                                        </p:attrNameLst>
                                      </p:cBhvr>
                                      <p:to>
                                        <p:strVal val="visible"/>
                                      </p:to>
                                    </p:set>
                                    <p:anim calcmode="lin" valueType="num">
                                      <p:cBhvr additive="base">
                                        <p:cTn id="14" dur="2000" fill="hold"/>
                                        <p:tgtEl>
                                          <p:spTgt spid="124936"/>
                                        </p:tgtEl>
                                        <p:attrNameLst>
                                          <p:attrName>ppt_x</p:attrName>
                                        </p:attrNameLst>
                                      </p:cBhvr>
                                      <p:tavLst>
                                        <p:tav tm="0">
                                          <p:val>
                                            <p:strVal val="0-#ppt_w/2"/>
                                          </p:val>
                                        </p:tav>
                                        <p:tav tm="100000">
                                          <p:val>
                                            <p:strVal val="#ppt_x"/>
                                          </p:val>
                                        </p:tav>
                                      </p:tavLst>
                                    </p:anim>
                                    <p:anim calcmode="lin" valueType="num">
                                      <p:cBhvr additive="base">
                                        <p:cTn id="15" dur="2000" fill="hold"/>
                                        <p:tgtEl>
                                          <p:spTgt spid="1249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6" repeatCount="indefinite" fill="hold" display="0">
                  <p:stCondLst>
                    <p:cond delay="indefinite"/>
                  </p:stCondLst>
                  <p:endCondLst>
                    <p:cond evt="onPrev" delay="0">
                      <p:tgtEl>
                        <p:sldTgt/>
                      </p:tgtEl>
                    </p:cond>
                    <p:cond evt="onStopAudio" delay="0">
                      <p:tgtEl>
                        <p:sldTgt/>
                      </p:tgtEl>
                    </p:cond>
                  </p:endCondLst>
                </p:cTn>
                <p:tgtEl>
                  <p:spTgt spid="124937"/>
                </p:tgtEl>
              </p:cMediaNode>
            </p:audio>
          </p:childTnLst>
        </p:cTn>
      </p:par>
    </p:tnLst>
    <p:bldLst>
      <p:bldP spid="1249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endParaRPr lang="en-US"/>
          </a:p>
        </p:txBody>
      </p:sp>
      <p:sp>
        <p:nvSpPr>
          <p:cNvPr id="155651" name="Rectangle 3"/>
          <p:cNvSpPr>
            <a:spLocks noGrp="1" noChangeArrowheads="1"/>
          </p:cNvSpPr>
          <p:nvPr>
            <p:ph type="body" idx="1"/>
          </p:nvPr>
        </p:nvSpPr>
        <p:spPr>
          <a:xfrm>
            <a:off x="457200" y="0"/>
            <a:ext cx="8229600" cy="6126163"/>
          </a:xfrm>
        </p:spPr>
        <p:txBody>
          <a:bodyPr/>
          <a:lstStyle/>
          <a:p>
            <a:pPr algn="ctr">
              <a:buFontTx/>
              <a:buNone/>
            </a:pPr>
            <a:r>
              <a:rPr lang="en-US" sz="37000" b="1">
                <a:solidFill>
                  <a:srgbClr val="0000FF"/>
                </a:solidFill>
                <a:latin typeface=".VnAvant" pitchFamily="34" charset="0"/>
              </a:rPr>
              <a:t>i </a:t>
            </a:r>
            <a:r>
              <a:rPr lang="en-US" sz="37000" b="1">
                <a:solidFill>
                  <a:srgbClr val="FF0000"/>
                </a:solidFill>
                <a:latin typeface=".VnAvant" pitchFamily="34" charset="0"/>
              </a:rPr>
              <a:t>y</a:t>
            </a:r>
          </a:p>
        </p:txBody>
      </p:sp>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WordArt 2"/>
          <p:cNvSpPr>
            <a:spLocks noChangeArrowheads="1" noChangeShapeType="1" noTextEdit="1"/>
          </p:cNvSpPr>
          <p:nvPr/>
        </p:nvSpPr>
        <p:spPr bwMode="auto">
          <a:xfrm>
            <a:off x="1752600" y="2590800"/>
            <a:ext cx="1066800" cy="1905000"/>
          </a:xfrm>
          <a:prstGeom prst="rect">
            <a:avLst/>
          </a:prstGeom>
        </p:spPr>
        <p:txBody>
          <a:bodyPr wrap="none" fromWordArt="1">
            <a:prstTxWarp prst="textPlain">
              <a:avLst>
                <a:gd name="adj" fmla="val 50000"/>
              </a:avLst>
            </a:prstTxWarp>
          </a:bodyPr>
          <a:lstStyle/>
          <a:p>
            <a:pPr algn="ctr"/>
            <a:r>
              <a:rPr lang="en-US" sz="3600" kern="10">
                <a:ln w="9525">
                  <a:solidFill>
                    <a:srgbClr val="0000FF"/>
                  </a:solidFill>
                  <a:round/>
                  <a:headEnd/>
                  <a:tailEnd/>
                </a:ln>
                <a:solidFill>
                  <a:srgbClr val="0000FF"/>
                </a:solidFill>
                <a:latin typeface=".VnAvantH"/>
              </a:rPr>
              <a:t>y</a:t>
            </a:r>
          </a:p>
        </p:txBody>
      </p:sp>
      <p:sp>
        <p:nvSpPr>
          <p:cNvPr id="122883" name="WordArt 3"/>
          <p:cNvSpPr>
            <a:spLocks noChangeArrowheads="1" noChangeShapeType="1" noTextEdit="1"/>
          </p:cNvSpPr>
          <p:nvPr/>
        </p:nvSpPr>
        <p:spPr bwMode="auto">
          <a:xfrm>
            <a:off x="1905000" y="304800"/>
            <a:ext cx="1066800" cy="1905000"/>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VnAvant"/>
              </a:rPr>
              <a:t>y</a:t>
            </a:r>
          </a:p>
        </p:txBody>
      </p:sp>
      <p:pic>
        <p:nvPicPr>
          <p:cNvPr id="122884" name="Picture 4"/>
          <p:cNvPicPr>
            <a:picLocks noChangeAspect="1" noChangeArrowheads="1"/>
          </p:cNvPicPr>
          <p:nvPr/>
        </p:nvPicPr>
        <p:blipFill>
          <a:blip r:embed="rId3"/>
          <a:srcRect/>
          <a:stretch>
            <a:fillRect/>
          </a:stretch>
        </p:blipFill>
        <p:spPr bwMode="auto">
          <a:xfrm>
            <a:off x="1524000" y="4876800"/>
            <a:ext cx="1322388" cy="1981200"/>
          </a:xfrm>
          <a:prstGeom prst="rect">
            <a:avLst/>
          </a:prstGeom>
          <a:solidFill>
            <a:srgbClr val="FFFF66"/>
          </a:solidFill>
        </p:spPr>
      </p:pic>
      <p:sp>
        <p:nvSpPr>
          <p:cNvPr id="122885" name="WordArt 5"/>
          <p:cNvSpPr>
            <a:spLocks noChangeArrowheads="1" noChangeShapeType="1" noTextEdit="1"/>
          </p:cNvSpPr>
          <p:nvPr/>
        </p:nvSpPr>
        <p:spPr bwMode="auto">
          <a:xfrm>
            <a:off x="5257800" y="2590800"/>
            <a:ext cx="1219200" cy="1828800"/>
          </a:xfrm>
          <a:prstGeom prst="rect">
            <a:avLst/>
          </a:prstGeom>
        </p:spPr>
        <p:txBody>
          <a:bodyPr wrap="none" fromWordArt="1">
            <a:prstTxWarp prst="textPlain">
              <a:avLst>
                <a:gd name="adj" fmla="val 50000"/>
              </a:avLst>
            </a:prstTxWarp>
          </a:bodyPr>
          <a:lstStyle/>
          <a:p>
            <a:pPr algn="ctr"/>
            <a:r>
              <a:rPr lang="en-US" sz="3600" kern="10">
                <a:ln w="9525">
                  <a:solidFill>
                    <a:srgbClr val="0000FF"/>
                  </a:solidFill>
                  <a:round/>
                  <a:headEnd/>
                  <a:tailEnd/>
                </a:ln>
                <a:solidFill>
                  <a:srgbClr val="0000FF"/>
                </a:solidFill>
                <a:latin typeface=".VnAvantH"/>
              </a:rPr>
              <a:t>g</a:t>
            </a:r>
          </a:p>
        </p:txBody>
      </p:sp>
      <p:sp>
        <p:nvSpPr>
          <p:cNvPr id="122886" name="WordArt 6"/>
          <p:cNvSpPr>
            <a:spLocks noChangeArrowheads="1" noChangeShapeType="1" noTextEdit="1"/>
          </p:cNvSpPr>
          <p:nvPr/>
        </p:nvSpPr>
        <p:spPr bwMode="auto">
          <a:xfrm>
            <a:off x="5410200" y="228600"/>
            <a:ext cx="990600" cy="1905000"/>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VnAvant"/>
              </a:rPr>
              <a:t>g</a:t>
            </a:r>
          </a:p>
        </p:txBody>
      </p:sp>
      <p:sp>
        <p:nvSpPr>
          <p:cNvPr id="122887" name="WordArt 7"/>
          <p:cNvSpPr>
            <a:spLocks noChangeArrowheads="1" noChangeShapeType="1" noTextEdit="1"/>
          </p:cNvSpPr>
          <p:nvPr/>
        </p:nvSpPr>
        <p:spPr bwMode="auto">
          <a:xfrm>
            <a:off x="5334000" y="4876800"/>
            <a:ext cx="1447800" cy="1981200"/>
          </a:xfrm>
          <a:prstGeom prst="rect">
            <a:avLst/>
          </a:prstGeom>
        </p:spPr>
        <p:txBody>
          <a:bodyPr wrap="none" fromWordArt="1">
            <a:prstTxWarp prst="textPlain">
              <a:avLst>
                <a:gd name="adj" fmla="val 50000"/>
              </a:avLst>
            </a:prstTxWarp>
          </a:bodyPr>
          <a:lstStyle/>
          <a:p>
            <a:pPr algn="ctr"/>
            <a:r>
              <a:rPr lang="en-US" sz="3600" kern="10">
                <a:ln w="9525">
                  <a:solidFill>
                    <a:schemeClr val="folHlink"/>
                  </a:solidFill>
                  <a:round/>
                  <a:headEnd/>
                  <a:tailEnd/>
                </a:ln>
                <a:solidFill>
                  <a:schemeClr val="folHlink"/>
                </a:solidFill>
                <a:latin typeface=".VnLinus"/>
              </a:rPr>
              <a:t>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circle(in)">
                                      <p:cBhvr>
                                        <p:cTn id="7" dur="500"/>
                                        <p:tgtEl>
                                          <p:spTgt spid="12288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886"/>
                                        </p:tgtEl>
                                        <p:attrNameLst>
                                          <p:attrName>style.visibility</p:attrName>
                                        </p:attrNameLst>
                                      </p:cBhvr>
                                      <p:to>
                                        <p:strVal val="visible"/>
                                      </p:to>
                                    </p:set>
                                    <p:animEffect transition="in" filter="dissolve">
                                      <p:cBhvr>
                                        <p:cTn id="12" dur="500"/>
                                        <p:tgtEl>
                                          <p:spTgt spid="12288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2885"/>
                                        </p:tgtEl>
                                        <p:attrNameLst>
                                          <p:attrName>style.visibility</p:attrName>
                                        </p:attrNameLst>
                                      </p:cBhvr>
                                      <p:to>
                                        <p:strVal val="visible"/>
                                      </p:to>
                                    </p:set>
                                    <p:animEffect transition="in" filter="randombar(horizontal)">
                                      <p:cBhvr>
                                        <p:cTn id="17" dur="500"/>
                                        <p:tgtEl>
                                          <p:spTgt spid="12288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2882"/>
                                        </p:tgtEl>
                                        <p:attrNameLst>
                                          <p:attrName>style.visibility</p:attrName>
                                        </p:attrNameLst>
                                      </p:cBhvr>
                                      <p:to>
                                        <p:strVal val="visible"/>
                                      </p:to>
                                    </p:set>
                                    <p:animEffect transition="in" filter="randombar(horizontal)">
                                      <p:cBhvr>
                                        <p:cTn id="22" dur="500"/>
                                        <p:tgtEl>
                                          <p:spTgt spid="12288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22884"/>
                                        </p:tgtEl>
                                        <p:attrNameLst>
                                          <p:attrName>style.visibility</p:attrName>
                                        </p:attrNameLst>
                                      </p:cBhvr>
                                      <p:to>
                                        <p:strVal val="visible"/>
                                      </p:to>
                                    </p:set>
                                    <p:anim calcmode="lin" valueType="num">
                                      <p:cBhvr>
                                        <p:cTn id="27" dur="500" fill="hold"/>
                                        <p:tgtEl>
                                          <p:spTgt spid="122884"/>
                                        </p:tgtEl>
                                        <p:attrNameLst>
                                          <p:attrName>ppt_w</p:attrName>
                                        </p:attrNameLst>
                                      </p:cBhvr>
                                      <p:tavLst>
                                        <p:tav tm="0">
                                          <p:val>
                                            <p:fltVal val="0"/>
                                          </p:val>
                                        </p:tav>
                                        <p:tav tm="100000">
                                          <p:val>
                                            <p:strVal val="#ppt_w"/>
                                          </p:val>
                                        </p:tav>
                                      </p:tavLst>
                                    </p:anim>
                                    <p:anim calcmode="lin" valueType="num">
                                      <p:cBhvr>
                                        <p:cTn id="28" dur="500" fill="hold"/>
                                        <p:tgtEl>
                                          <p:spTgt spid="122884"/>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22887"/>
                                        </p:tgtEl>
                                        <p:attrNameLst>
                                          <p:attrName>style.visibility</p:attrName>
                                        </p:attrNameLst>
                                      </p:cBhvr>
                                      <p:to>
                                        <p:strVal val="visible"/>
                                      </p:to>
                                    </p:set>
                                    <p:animEffect transition="in" filter="randombar(horizontal)">
                                      <p:cBhvr>
                                        <p:cTn id="33" dur="500"/>
                                        <p:tgtEl>
                                          <p:spTgt spid="122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nimBg="1"/>
      <p:bldP spid="122883" grpId="0" animBg="1"/>
      <p:bldP spid="122885" grpId="0" animBg="1"/>
      <p:bldP spid="122886" grpId="0" animBg="1"/>
      <p:bldP spid="12288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FLOWERS5"/>
          <p:cNvPicPr>
            <a:picLocks noChangeAspect="1" noChangeArrowheads="1"/>
          </p:cNvPicPr>
          <p:nvPr/>
        </p:nvPicPr>
        <p:blipFill>
          <a:blip r:embed="rId3"/>
          <a:srcRect/>
          <a:stretch>
            <a:fillRect/>
          </a:stretch>
        </p:blipFill>
        <p:spPr bwMode="auto">
          <a:xfrm>
            <a:off x="3962400" y="5638800"/>
            <a:ext cx="1382713" cy="1219200"/>
          </a:xfrm>
          <a:prstGeom prst="rect">
            <a:avLst/>
          </a:prstGeom>
          <a:noFill/>
          <a:ln w="9525">
            <a:noFill/>
            <a:miter lim="800000"/>
            <a:headEnd/>
            <a:tailEnd/>
          </a:ln>
        </p:spPr>
      </p:pic>
      <p:pic>
        <p:nvPicPr>
          <p:cNvPr id="86019" name="Picture 3" descr="FLOWERS5"/>
          <p:cNvPicPr>
            <a:picLocks noChangeAspect="1" noChangeArrowheads="1"/>
          </p:cNvPicPr>
          <p:nvPr/>
        </p:nvPicPr>
        <p:blipFill>
          <a:blip r:embed="rId3"/>
          <a:srcRect/>
          <a:stretch>
            <a:fillRect/>
          </a:stretch>
        </p:blipFill>
        <p:spPr bwMode="auto">
          <a:xfrm>
            <a:off x="5181600" y="5638800"/>
            <a:ext cx="1382713" cy="1219200"/>
          </a:xfrm>
          <a:prstGeom prst="rect">
            <a:avLst/>
          </a:prstGeom>
          <a:noFill/>
          <a:ln w="9525">
            <a:noFill/>
            <a:miter lim="800000"/>
            <a:headEnd/>
            <a:tailEnd/>
          </a:ln>
        </p:spPr>
      </p:pic>
      <p:pic>
        <p:nvPicPr>
          <p:cNvPr id="86020" name="Picture 4" descr="FLOWERS5"/>
          <p:cNvPicPr>
            <a:picLocks noChangeAspect="1" noChangeArrowheads="1"/>
          </p:cNvPicPr>
          <p:nvPr/>
        </p:nvPicPr>
        <p:blipFill>
          <a:blip r:embed="rId3"/>
          <a:srcRect/>
          <a:stretch>
            <a:fillRect/>
          </a:stretch>
        </p:blipFill>
        <p:spPr bwMode="auto">
          <a:xfrm>
            <a:off x="6400800" y="5638800"/>
            <a:ext cx="1382713" cy="1219200"/>
          </a:xfrm>
          <a:prstGeom prst="rect">
            <a:avLst/>
          </a:prstGeom>
          <a:noFill/>
          <a:ln w="9525">
            <a:noFill/>
            <a:miter lim="800000"/>
            <a:headEnd/>
            <a:tailEnd/>
          </a:ln>
        </p:spPr>
      </p:pic>
      <p:pic>
        <p:nvPicPr>
          <p:cNvPr id="86021" name="Picture 5" descr="FLOWERS5"/>
          <p:cNvPicPr>
            <a:picLocks noChangeAspect="1" noChangeArrowheads="1"/>
          </p:cNvPicPr>
          <p:nvPr/>
        </p:nvPicPr>
        <p:blipFill>
          <a:blip r:embed="rId3"/>
          <a:srcRect/>
          <a:stretch>
            <a:fillRect/>
          </a:stretch>
        </p:blipFill>
        <p:spPr bwMode="auto">
          <a:xfrm>
            <a:off x="7761288" y="5638800"/>
            <a:ext cx="1382712" cy="1219200"/>
          </a:xfrm>
          <a:prstGeom prst="rect">
            <a:avLst/>
          </a:prstGeom>
          <a:noFill/>
          <a:ln w="9525">
            <a:noFill/>
            <a:miter lim="800000"/>
            <a:headEnd/>
            <a:tailEnd/>
          </a:ln>
        </p:spPr>
      </p:pic>
      <p:pic>
        <p:nvPicPr>
          <p:cNvPr id="86024" name="Picture 8" descr="FLOWERS5"/>
          <p:cNvPicPr>
            <a:picLocks noChangeAspect="1" noChangeArrowheads="1"/>
          </p:cNvPicPr>
          <p:nvPr/>
        </p:nvPicPr>
        <p:blipFill>
          <a:blip r:embed="rId3"/>
          <a:srcRect/>
          <a:stretch>
            <a:fillRect/>
          </a:stretch>
        </p:blipFill>
        <p:spPr bwMode="auto">
          <a:xfrm>
            <a:off x="2590800" y="5638800"/>
            <a:ext cx="1382713" cy="1219200"/>
          </a:xfrm>
          <a:prstGeom prst="rect">
            <a:avLst/>
          </a:prstGeom>
          <a:noFill/>
          <a:ln w="9525">
            <a:noFill/>
            <a:miter lim="800000"/>
            <a:headEnd/>
            <a:tailEnd/>
          </a:ln>
        </p:spPr>
      </p:pic>
      <p:pic>
        <p:nvPicPr>
          <p:cNvPr id="86025" name="Picture 9" descr="FLOWERS5"/>
          <p:cNvPicPr>
            <a:picLocks noChangeAspect="1" noChangeArrowheads="1"/>
          </p:cNvPicPr>
          <p:nvPr/>
        </p:nvPicPr>
        <p:blipFill>
          <a:blip r:embed="rId3"/>
          <a:srcRect/>
          <a:stretch>
            <a:fillRect/>
          </a:stretch>
        </p:blipFill>
        <p:spPr bwMode="auto">
          <a:xfrm>
            <a:off x="1295400" y="5638800"/>
            <a:ext cx="1382713" cy="1219200"/>
          </a:xfrm>
          <a:prstGeom prst="rect">
            <a:avLst/>
          </a:prstGeom>
          <a:noFill/>
          <a:ln w="9525">
            <a:noFill/>
            <a:miter lim="800000"/>
            <a:headEnd/>
            <a:tailEnd/>
          </a:ln>
        </p:spPr>
      </p:pic>
      <p:pic>
        <p:nvPicPr>
          <p:cNvPr id="86026" name="Picture 10" descr="FLOWERS5"/>
          <p:cNvPicPr>
            <a:picLocks noChangeAspect="1" noChangeArrowheads="1"/>
          </p:cNvPicPr>
          <p:nvPr/>
        </p:nvPicPr>
        <p:blipFill>
          <a:blip r:embed="rId3"/>
          <a:srcRect/>
          <a:stretch>
            <a:fillRect/>
          </a:stretch>
        </p:blipFill>
        <p:spPr bwMode="auto">
          <a:xfrm>
            <a:off x="0" y="5638800"/>
            <a:ext cx="1382713" cy="1219200"/>
          </a:xfrm>
          <a:prstGeom prst="rect">
            <a:avLst/>
          </a:prstGeom>
          <a:noFill/>
          <a:ln w="9525">
            <a:noFill/>
            <a:miter lim="800000"/>
            <a:headEnd/>
            <a:tailEnd/>
          </a:ln>
        </p:spPr>
      </p:pic>
      <p:sp>
        <p:nvSpPr>
          <p:cNvPr id="86027" name="Rectangle 11"/>
          <p:cNvSpPr>
            <a:spLocks noChangeArrowheads="1"/>
          </p:cNvSpPr>
          <p:nvPr/>
        </p:nvSpPr>
        <p:spPr bwMode="auto">
          <a:xfrm>
            <a:off x="381000" y="381000"/>
            <a:ext cx="8458200" cy="701675"/>
          </a:xfrm>
          <a:prstGeom prst="rect">
            <a:avLst/>
          </a:prstGeom>
          <a:noFill/>
          <a:ln w="9525">
            <a:noFill/>
            <a:miter lim="800000"/>
            <a:headEnd/>
            <a:tailEnd/>
          </a:ln>
        </p:spPr>
        <p:txBody>
          <a:bodyPr>
            <a:spAutoFit/>
          </a:bodyPr>
          <a:lstStyle/>
          <a:p>
            <a:pPr algn="ctr"/>
            <a:r>
              <a:rPr lang="en-US" sz="4000" u="sng">
                <a:solidFill>
                  <a:srgbClr val="000099"/>
                </a:solidFill>
                <a:latin typeface="Arial" charset="0"/>
              </a:rPr>
              <a:t>Hoạt động 3: </a:t>
            </a:r>
            <a:r>
              <a:rPr lang="en-US" sz="4000">
                <a:solidFill>
                  <a:srgbClr val="000099"/>
                </a:solidFill>
                <a:latin typeface="Arial" charset="0"/>
              </a:rPr>
              <a:t>Ôn luyện</a:t>
            </a:r>
          </a:p>
        </p:txBody>
      </p:sp>
      <p:sp>
        <p:nvSpPr>
          <p:cNvPr id="86028" name="Text Box 12"/>
          <p:cNvSpPr txBox="1">
            <a:spLocks noChangeArrowheads="1"/>
          </p:cNvSpPr>
          <p:nvPr/>
        </p:nvSpPr>
        <p:spPr bwMode="auto">
          <a:xfrm>
            <a:off x="1219200" y="2362200"/>
            <a:ext cx="6553200" cy="762000"/>
          </a:xfrm>
          <a:prstGeom prst="rect">
            <a:avLst/>
          </a:prstGeom>
          <a:noFill/>
          <a:ln w="9525">
            <a:noFill/>
            <a:miter lim="800000"/>
            <a:headEnd/>
            <a:tailEnd/>
          </a:ln>
        </p:spPr>
        <p:txBody>
          <a:bodyPr>
            <a:spAutoFit/>
          </a:bodyPr>
          <a:lstStyle/>
          <a:p>
            <a:pPr>
              <a:spcBef>
                <a:spcPct val="50000"/>
              </a:spcBef>
            </a:pPr>
            <a:r>
              <a:rPr lang="en-US" sz="4400">
                <a:latin typeface="Arial" charset="0"/>
              </a:rPr>
              <a:t> </a:t>
            </a:r>
          </a:p>
        </p:txBody>
      </p:sp>
      <p:sp>
        <p:nvSpPr>
          <p:cNvPr id="86029" name="Text Box 13"/>
          <p:cNvSpPr txBox="1">
            <a:spLocks noChangeArrowheads="1"/>
          </p:cNvSpPr>
          <p:nvPr/>
        </p:nvSpPr>
        <p:spPr bwMode="auto">
          <a:xfrm>
            <a:off x="2057400" y="4800600"/>
            <a:ext cx="4876800" cy="366713"/>
          </a:xfrm>
          <a:prstGeom prst="rect">
            <a:avLst/>
          </a:prstGeom>
          <a:noFill/>
          <a:ln w="9525">
            <a:noFill/>
            <a:miter lim="800000"/>
            <a:headEnd/>
            <a:tailEnd/>
          </a:ln>
        </p:spPr>
        <p:txBody>
          <a:bodyPr>
            <a:spAutoFit/>
          </a:bodyPr>
          <a:lstStyle/>
          <a:p>
            <a:pPr algn="ctr">
              <a:spcBef>
                <a:spcPct val="50000"/>
              </a:spcBef>
            </a:pPr>
            <a:endParaRPr lang="en-US" b="0">
              <a:latin typeface="Arial" charset="0"/>
            </a:endParaRPr>
          </a:p>
        </p:txBody>
      </p:sp>
      <p:sp>
        <p:nvSpPr>
          <p:cNvPr id="35854" name="Text Box 14"/>
          <p:cNvSpPr txBox="1">
            <a:spLocks noChangeArrowheads="1"/>
          </p:cNvSpPr>
          <p:nvPr/>
        </p:nvSpPr>
        <p:spPr bwMode="auto">
          <a:xfrm>
            <a:off x="0" y="1447800"/>
            <a:ext cx="9144000" cy="3810000"/>
          </a:xfrm>
          <a:prstGeom prst="rect">
            <a:avLst/>
          </a:prstGeom>
          <a:noFill/>
          <a:ln w="9525">
            <a:noFill/>
            <a:miter lim="800000"/>
            <a:headEnd/>
            <a:tailEnd/>
          </a:ln>
        </p:spPr>
        <p:txBody>
          <a:bodyPr>
            <a:spAutoFit/>
          </a:bodyPr>
          <a:lstStyle/>
          <a:p>
            <a:pPr algn="ctr">
              <a:spcBef>
                <a:spcPct val="50000"/>
              </a:spcBef>
            </a:pPr>
            <a:r>
              <a:rPr lang="en-US" sz="3600" u="sng">
                <a:solidFill>
                  <a:srgbClr val="FF3300"/>
                </a:solidFill>
                <a:latin typeface="Arial" charset="0"/>
              </a:rPr>
              <a:t>Trò chơi 1</a:t>
            </a:r>
            <a:r>
              <a:rPr lang="en-US" sz="3600">
                <a:solidFill>
                  <a:srgbClr val="FF3300"/>
                </a:solidFill>
                <a:latin typeface="Arial" charset="0"/>
              </a:rPr>
              <a:t>:</a:t>
            </a:r>
            <a:r>
              <a:rPr lang="en-US" sz="4000">
                <a:solidFill>
                  <a:srgbClr val="FF3300"/>
                </a:solidFill>
                <a:latin typeface="Arial" charset="0"/>
              </a:rPr>
              <a:t> </a:t>
            </a:r>
          </a:p>
          <a:p>
            <a:pPr algn="ctr">
              <a:spcBef>
                <a:spcPct val="50000"/>
              </a:spcBef>
            </a:pPr>
            <a:r>
              <a:rPr lang="en-US" sz="4000">
                <a:solidFill>
                  <a:srgbClr val="CC00FF"/>
                </a:solidFill>
                <a:latin typeface="Arial" charset="0"/>
              </a:rPr>
              <a:t>Zích zắc cùng bé yêu</a:t>
            </a:r>
          </a:p>
          <a:p>
            <a:pPr>
              <a:spcBef>
                <a:spcPct val="50000"/>
              </a:spcBef>
            </a:pPr>
            <a:r>
              <a:rPr lang="en-US" sz="3200">
                <a:latin typeface="Arial" charset="0"/>
              </a:rPr>
              <a:t>*Cách chơi: Trên màn hình sẽ xuất hiện 1 bảng zích zắc. Khi chấm tròn rơi vào chữ nào thì nhiệm vụ của các con là sẽ đọc thật to chữ cái đó lên.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854"/>
                                        </p:tgtEl>
                                        <p:attrNameLst>
                                          <p:attrName>style.visibility</p:attrName>
                                        </p:attrNameLst>
                                      </p:cBhvr>
                                      <p:to>
                                        <p:strVal val="visible"/>
                                      </p:to>
                                    </p:set>
                                    <p:animEffect transition="in" filter="diamond(in)">
                                      <p:cBhvr>
                                        <p:cTn id="7" dur="500"/>
                                        <p:tgtEl>
                                          <p:spTgt spid="35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0" y="0"/>
            <a:ext cx="9144000" cy="6858000"/>
          </a:xfrm>
          <a:prstGeom prst="rect">
            <a:avLst/>
          </a:prstGeom>
          <a:solidFill>
            <a:srgbClr val="EEEA36"/>
          </a:solidFill>
          <a:ln w="9525">
            <a:solidFill>
              <a:schemeClr val="tx1"/>
            </a:solidFill>
            <a:miter lim="800000"/>
            <a:headEnd/>
            <a:tailEnd/>
          </a:ln>
          <a:effectLst/>
        </p:spPr>
        <p:txBody>
          <a:bodyPr wrap="none" anchor="ctr"/>
          <a:lstStyle/>
          <a:p>
            <a:pPr algn="ctr"/>
            <a:endParaRPr lang="en-US" sz="28000" b="0">
              <a:solidFill>
                <a:schemeClr val="accent2"/>
              </a:solidFill>
              <a:latin typeface=".VnAvant" pitchFamily="34" charset="0"/>
            </a:endParaRPr>
          </a:p>
        </p:txBody>
      </p:sp>
      <p:sp>
        <p:nvSpPr>
          <p:cNvPr id="88067" name="Text Box 3"/>
          <p:cNvSpPr txBox="1">
            <a:spLocks noChangeArrowheads="1"/>
          </p:cNvSpPr>
          <p:nvPr/>
        </p:nvSpPr>
        <p:spPr bwMode="auto">
          <a:xfrm>
            <a:off x="120650" y="-304800"/>
            <a:ext cx="9023350" cy="2011363"/>
          </a:xfrm>
          <a:prstGeom prst="rect">
            <a:avLst/>
          </a:prstGeom>
          <a:noFill/>
          <a:ln w="9525">
            <a:noFill/>
            <a:miter lim="800000"/>
            <a:headEnd/>
            <a:tailEnd/>
          </a:ln>
          <a:effectLst/>
        </p:spPr>
        <p:txBody>
          <a:bodyPr>
            <a:spAutoFit/>
          </a:bodyPr>
          <a:lstStyle/>
          <a:p>
            <a:pPr algn="ctr"/>
            <a:endParaRPr lang="en-US" sz="2400">
              <a:solidFill>
                <a:srgbClr val="0000CC"/>
              </a:solidFill>
              <a:latin typeface=".VnAvant" pitchFamily="34" charset="0"/>
            </a:endParaRPr>
          </a:p>
          <a:p>
            <a:pPr algn="ctr"/>
            <a:r>
              <a:rPr lang="en-US" sz="5400">
                <a:solidFill>
                  <a:srgbClr val="CC00FF"/>
                </a:solidFill>
                <a:latin typeface=".VnAvant" pitchFamily="34" charset="0"/>
              </a:rPr>
              <a:t>ZÝc z¾c cïng bÐ yªu</a:t>
            </a:r>
            <a:r>
              <a:rPr lang="en-US" sz="4000">
                <a:solidFill>
                  <a:srgbClr val="CC00FF"/>
                </a:solidFill>
                <a:latin typeface=".VnAvant" pitchFamily="34" charset="0"/>
              </a:rPr>
              <a:t>.</a:t>
            </a:r>
          </a:p>
          <a:p>
            <a:pPr algn="ctr"/>
            <a:endParaRPr lang="en-US" sz="2800" b="0">
              <a:latin typeface=".VnAvant" pitchFamily="34" charset="0"/>
            </a:endParaRPr>
          </a:p>
          <a:p>
            <a:endParaRPr lang="en-US" sz="2000" b="0">
              <a:latin typeface=".VnAvant" pitchFamily="34" charset="0"/>
            </a:endParaRPr>
          </a:p>
        </p:txBody>
      </p:sp>
      <p:sp>
        <p:nvSpPr>
          <p:cNvPr id="88068" name="Rectangle 4"/>
          <p:cNvSpPr>
            <a:spLocks noChangeArrowheads="1"/>
          </p:cNvSpPr>
          <p:nvPr/>
        </p:nvSpPr>
        <p:spPr bwMode="auto">
          <a:xfrm>
            <a:off x="304800" y="1143000"/>
            <a:ext cx="8839200" cy="5715000"/>
          </a:xfrm>
          <a:prstGeom prst="rect">
            <a:avLst/>
          </a:prstGeom>
          <a:solidFill>
            <a:srgbClr val="43E152"/>
          </a:solidFill>
          <a:ln w="9525">
            <a:solidFill>
              <a:schemeClr val="tx1"/>
            </a:solidFill>
            <a:miter lim="800000"/>
            <a:headEnd/>
            <a:tailEnd/>
          </a:ln>
          <a:effectLst/>
        </p:spPr>
        <p:txBody>
          <a:bodyPr wrap="none" anchor="ctr"/>
          <a:lstStyle/>
          <a:p>
            <a:endParaRPr lang="en-US"/>
          </a:p>
        </p:txBody>
      </p:sp>
      <p:sp>
        <p:nvSpPr>
          <p:cNvPr id="88069" name="Line 5"/>
          <p:cNvSpPr>
            <a:spLocks noChangeShapeType="1"/>
          </p:cNvSpPr>
          <p:nvPr/>
        </p:nvSpPr>
        <p:spPr bwMode="auto">
          <a:xfrm>
            <a:off x="533400" y="1143000"/>
            <a:ext cx="76200" cy="4419600"/>
          </a:xfrm>
          <a:prstGeom prst="line">
            <a:avLst/>
          </a:prstGeom>
          <a:noFill/>
          <a:ln w="9525">
            <a:solidFill>
              <a:schemeClr val="tx1"/>
            </a:solidFill>
            <a:round/>
            <a:headEnd/>
            <a:tailEnd/>
          </a:ln>
          <a:effectLst/>
        </p:spPr>
        <p:txBody>
          <a:bodyPr/>
          <a:lstStyle/>
          <a:p>
            <a:endParaRPr lang="en-US"/>
          </a:p>
        </p:txBody>
      </p:sp>
      <p:sp>
        <p:nvSpPr>
          <p:cNvPr id="88070" name="Line 6"/>
          <p:cNvSpPr>
            <a:spLocks noChangeShapeType="1"/>
          </p:cNvSpPr>
          <p:nvPr/>
        </p:nvSpPr>
        <p:spPr bwMode="auto">
          <a:xfrm>
            <a:off x="3276600" y="1143000"/>
            <a:ext cx="76200" cy="4419600"/>
          </a:xfrm>
          <a:prstGeom prst="line">
            <a:avLst/>
          </a:prstGeom>
          <a:noFill/>
          <a:ln w="9525">
            <a:solidFill>
              <a:schemeClr val="tx1"/>
            </a:solidFill>
            <a:round/>
            <a:headEnd/>
            <a:tailEnd/>
          </a:ln>
          <a:effectLst/>
        </p:spPr>
        <p:txBody>
          <a:bodyPr/>
          <a:lstStyle/>
          <a:p>
            <a:endParaRPr lang="en-US"/>
          </a:p>
        </p:txBody>
      </p:sp>
      <p:sp>
        <p:nvSpPr>
          <p:cNvPr id="88071" name="Line 7"/>
          <p:cNvSpPr>
            <a:spLocks noChangeShapeType="1"/>
          </p:cNvSpPr>
          <p:nvPr/>
        </p:nvSpPr>
        <p:spPr bwMode="auto">
          <a:xfrm>
            <a:off x="3657600" y="1143000"/>
            <a:ext cx="76200" cy="5715000"/>
          </a:xfrm>
          <a:prstGeom prst="line">
            <a:avLst/>
          </a:prstGeom>
          <a:noFill/>
          <a:ln w="9525">
            <a:solidFill>
              <a:schemeClr val="tx1"/>
            </a:solidFill>
            <a:round/>
            <a:headEnd/>
            <a:tailEnd/>
          </a:ln>
          <a:effectLst/>
        </p:spPr>
        <p:txBody>
          <a:bodyPr/>
          <a:lstStyle/>
          <a:p>
            <a:endParaRPr lang="en-US"/>
          </a:p>
        </p:txBody>
      </p:sp>
      <p:sp>
        <p:nvSpPr>
          <p:cNvPr id="88072" name="Line 8"/>
          <p:cNvSpPr>
            <a:spLocks noChangeShapeType="1"/>
          </p:cNvSpPr>
          <p:nvPr/>
        </p:nvSpPr>
        <p:spPr bwMode="auto">
          <a:xfrm>
            <a:off x="4038600" y="1143000"/>
            <a:ext cx="76200" cy="4419600"/>
          </a:xfrm>
          <a:prstGeom prst="line">
            <a:avLst/>
          </a:prstGeom>
          <a:noFill/>
          <a:ln w="9525">
            <a:solidFill>
              <a:schemeClr val="tx1"/>
            </a:solidFill>
            <a:round/>
            <a:headEnd/>
            <a:tailEnd/>
          </a:ln>
          <a:effectLst/>
        </p:spPr>
        <p:txBody>
          <a:bodyPr/>
          <a:lstStyle/>
          <a:p>
            <a:endParaRPr lang="en-US"/>
          </a:p>
        </p:txBody>
      </p:sp>
      <p:sp>
        <p:nvSpPr>
          <p:cNvPr id="88073" name="Line 9"/>
          <p:cNvSpPr>
            <a:spLocks noChangeShapeType="1"/>
          </p:cNvSpPr>
          <p:nvPr/>
        </p:nvSpPr>
        <p:spPr bwMode="auto">
          <a:xfrm>
            <a:off x="4419600" y="1143000"/>
            <a:ext cx="76200" cy="4419600"/>
          </a:xfrm>
          <a:prstGeom prst="line">
            <a:avLst/>
          </a:prstGeom>
          <a:noFill/>
          <a:ln w="9525">
            <a:solidFill>
              <a:schemeClr val="tx1"/>
            </a:solidFill>
            <a:round/>
            <a:headEnd/>
            <a:tailEnd/>
          </a:ln>
          <a:effectLst/>
        </p:spPr>
        <p:txBody>
          <a:bodyPr/>
          <a:lstStyle/>
          <a:p>
            <a:endParaRPr lang="en-US"/>
          </a:p>
        </p:txBody>
      </p:sp>
      <p:sp>
        <p:nvSpPr>
          <p:cNvPr id="88074" name="Line 10"/>
          <p:cNvSpPr>
            <a:spLocks noChangeShapeType="1"/>
          </p:cNvSpPr>
          <p:nvPr/>
        </p:nvSpPr>
        <p:spPr bwMode="auto">
          <a:xfrm>
            <a:off x="4876800" y="1143000"/>
            <a:ext cx="76200" cy="5715000"/>
          </a:xfrm>
          <a:prstGeom prst="line">
            <a:avLst/>
          </a:prstGeom>
          <a:noFill/>
          <a:ln w="9525">
            <a:solidFill>
              <a:schemeClr val="tx1"/>
            </a:solidFill>
            <a:round/>
            <a:headEnd/>
            <a:tailEnd/>
          </a:ln>
          <a:effectLst/>
        </p:spPr>
        <p:txBody>
          <a:bodyPr/>
          <a:lstStyle/>
          <a:p>
            <a:endParaRPr lang="en-US"/>
          </a:p>
        </p:txBody>
      </p:sp>
      <p:sp>
        <p:nvSpPr>
          <p:cNvPr id="88075" name="Line 11"/>
          <p:cNvSpPr>
            <a:spLocks noChangeShapeType="1"/>
          </p:cNvSpPr>
          <p:nvPr/>
        </p:nvSpPr>
        <p:spPr bwMode="auto">
          <a:xfrm>
            <a:off x="5334000" y="1066800"/>
            <a:ext cx="76200" cy="4495800"/>
          </a:xfrm>
          <a:prstGeom prst="line">
            <a:avLst/>
          </a:prstGeom>
          <a:noFill/>
          <a:ln w="9525">
            <a:solidFill>
              <a:schemeClr val="tx1"/>
            </a:solidFill>
            <a:round/>
            <a:headEnd/>
            <a:tailEnd/>
          </a:ln>
          <a:effectLst/>
        </p:spPr>
        <p:txBody>
          <a:bodyPr/>
          <a:lstStyle/>
          <a:p>
            <a:endParaRPr lang="en-US"/>
          </a:p>
        </p:txBody>
      </p:sp>
      <p:sp>
        <p:nvSpPr>
          <p:cNvPr id="88076" name="Line 12"/>
          <p:cNvSpPr>
            <a:spLocks noChangeShapeType="1"/>
          </p:cNvSpPr>
          <p:nvPr/>
        </p:nvSpPr>
        <p:spPr bwMode="auto">
          <a:xfrm>
            <a:off x="5715000" y="1143000"/>
            <a:ext cx="76200" cy="4419600"/>
          </a:xfrm>
          <a:prstGeom prst="line">
            <a:avLst/>
          </a:prstGeom>
          <a:noFill/>
          <a:ln w="9525">
            <a:solidFill>
              <a:schemeClr val="tx1"/>
            </a:solidFill>
            <a:round/>
            <a:headEnd/>
            <a:tailEnd/>
          </a:ln>
          <a:effectLst/>
        </p:spPr>
        <p:txBody>
          <a:bodyPr/>
          <a:lstStyle/>
          <a:p>
            <a:endParaRPr lang="en-US"/>
          </a:p>
        </p:txBody>
      </p:sp>
      <p:sp>
        <p:nvSpPr>
          <p:cNvPr id="88077" name="Line 13"/>
          <p:cNvSpPr>
            <a:spLocks noChangeShapeType="1"/>
          </p:cNvSpPr>
          <p:nvPr/>
        </p:nvSpPr>
        <p:spPr bwMode="auto">
          <a:xfrm>
            <a:off x="6172200" y="1143000"/>
            <a:ext cx="76200" cy="5715000"/>
          </a:xfrm>
          <a:prstGeom prst="line">
            <a:avLst/>
          </a:prstGeom>
          <a:noFill/>
          <a:ln w="9525">
            <a:solidFill>
              <a:schemeClr val="tx1"/>
            </a:solidFill>
            <a:round/>
            <a:headEnd/>
            <a:tailEnd/>
          </a:ln>
          <a:effectLst/>
        </p:spPr>
        <p:txBody>
          <a:bodyPr/>
          <a:lstStyle/>
          <a:p>
            <a:endParaRPr lang="en-US"/>
          </a:p>
        </p:txBody>
      </p:sp>
      <p:sp>
        <p:nvSpPr>
          <p:cNvPr id="88078" name="Line 14"/>
          <p:cNvSpPr>
            <a:spLocks noChangeShapeType="1"/>
          </p:cNvSpPr>
          <p:nvPr/>
        </p:nvSpPr>
        <p:spPr bwMode="auto">
          <a:xfrm>
            <a:off x="6629400" y="1143000"/>
            <a:ext cx="76200" cy="4419600"/>
          </a:xfrm>
          <a:prstGeom prst="line">
            <a:avLst/>
          </a:prstGeom>
          <a:noFill/>
          <a:ln w="9525">
            <a:solidFill>
              <a:schemeClr val="tx1"/>
            </a:solidFill>
            <a:round/>
            <a:headEnd/>
            <a:tailEnd/>
          </a:ln>
          <a:effectLst/>
        </p:spPr>
        <p:txBody>
          <a:bodyPr/>
          <a:lstStyle/>
          <a:p>
            <a:endParaRPr lang="en-US"/>
          </a:p>
        </p:txBody>
      </p:sp>
      <p:sp>
        <p:nvSpPr>
          <p:cNvPr id="88079" name="Line 15"/>
          <p:cNvSpPr>
            <a:spLocks noChangeShapeType="1"/>
          </p:cNvSpPr>
          <p:nvPr/>
        </p:nvSpPr>
        <p:spPr bwMode="auto">
          <a:xfrm>
            <a:off x="7086600" y="1143000"/>
            <a:ext cx="76200" cy="4419600"/>
          </a:xfrm>
          <a:prstGeom prst="line">
            <a:avLst/>
          </a:prstGeom>
          <a:noFill/>
          <a:ln w="9525">
            <a:solidFill>
              <a:schemeClr val="tx1"/>
            </a:solidFill>
            <a:round/>
            <a:headEnd/>
            <a:tailEnd/>
          </a:ln>
          <a:effectLst/>
        </p:spPr>
        <p:txBody>
          <a:bodyPr/>
          <a:lstStyle/>
          <a:p>
            <a:endParaRPr lang="en-US"/>
          </a:p>
        </p:txBody>
      </p:sp>
      <p:sp>
        <p:nvSpPr>
          <p:cNvPr id="88080" name="Line 16"/>
          <p:cNvSpPr>
            <a:spLocks noChangeShapeType="1"/>
          </p:cNvSpPr>
          <p:nvPr/>
        </p:nvSpPr>
        <p:spPr bwMode="auto">
          <a:xfrm>
            <a:off x="7467600" y="1143000"/>
            <a:ext cx="76200" cy="5715000"/>
          </a:xfrm>
          <a:prstGeom prst="line">
            <a:avLst/>
          </a:prstGeom>
          <a:noFill/>
          <a:ln w="9525">
            <a:solidFill>
              <a:schemeClr val="tx1"/>
            </a:solidFill>
            <a:round/>
            <a:headEnd/>
            <a:tailEnd/>
          </a:ln>
          <a:effectLst/>
        </p:spPr>
        <p:txBody>
          <a:bodyPr/>
          <a:lstStyle/>
          <a:p>
            <a:endParaRPr lang="en-US"/>
          </a:p>
        </p:txBody>
      </p:sp>
      <p:sp>
        <p:nvSpPr>
          <p:cNvPr id="88081" name="Line 17"/>
          <p:cNvSpPr>
            <a:spLocks noChangeShapeType="1"/>
          </p:cNvSpPr>
          <p:nvPr/>
        </p:nvSpPr>
        <p:spPr bwMode="auto">
          <a:xfrm>
            <a:off x="7848600" y="1143000"/>
            <a:ext cx="76200" cy="4419600"/>
          </a:xfrm>
          <a:prstGeom prst="line">
            <a:avLst/>
          </a:prstGeom>
          <a:noFill/>
          <a:ln w="9525">
            <a:solidFill>
              <a:schemeClr val="tx1"/>
            </a:solidFill>
            <a:round/>
            <a:headEnd/>
            <a:tailEnd/>
          </a:ln>
          <a:effectLst/>
        </p:spPr>
        <p:txBody>
          <a:bodyPr/>
          <a:lstStyle/>
          <a:p>
            <a:endParaRPr lang="en-US"/>
          </a:p>
        </p:txBody>
      </p:sp>
      <p:sp>
        <p:nvSpPr>
          <p:cNvPr id="88082" name="Line 18"/>
          <p:cNvSpPr>
            <a:spLocks noChangeShapeType="1"/>
          </p:cNvSpPr>
          <p:nvPr/>
        </p:nvSpPr>
        <p:spPr bwMode="auto">
          <a:xfrm>
            <a:off x="8229600" y="1143000"/>
            <a:ext cx="76200" cy="4419600"/>
          </a:xfrm>
          <a:prstGeom prst="line">
            <a:avLst/>
          </a:prstGeom>
          <a:noFill/>
          <a:ln w="9525">
            <a:solidFill>
              <a:schemeClr val="tx1"/>
            </a:solidFill>
            <a:round/>
            <a:headEnd/>
            <a:tailEnd/>
          </a:ln>
          <a:effectLst/>
        </p:spPr>
        <p:txBody>
          <a:bodyPr/>
          <a:lstStyle/>
          <a:p>
            <a:endParaRPr lang="en-US"/>
          </a:p>
        </p:txBody>
      </p:sp>
      <p:sp>
        <p:nvSpPr>
          <p:cNvPr id="88083" name="Line 19"/>
          <p:cNvSpPr>
            <a:spLocks noChangeShapeType="1"/>
          </p:cNvSpPr>
          <p:nvPr/>
        </p:nvSpPr>
        <p:spPr bwMode="auto">
          <a:xfrm>
            <a:off x="8610600" y="1066800"/>
            <a:ext cx="76200" cy="4495800"/>
          </a:xfrm>
          <a:prstGeom prst="line">
            <a:avLst/>
          </a:prstGeom>
          <a:noFill/>
          <a:ln w="9525">
            <a:solidFill>
              <a:schemeClr val="tx1"/>
            </a:solidFill>
            <a:round/>
            <a:headEnd/>
            <a:tailEnd/>
          </a:ln>
          <a:effectLst/>
        </p:spPr>
        <p:txBody>
          <a:bodyPr/>
          <a:lstStyle/>
          <a:p>
            <a:endParaRPr lang="en-US"/>
          </a:p>
        </p:txBody>
      </p:sp>
      <p:sp>
        <p:nvSpPr>
          <p:cNvPr id="88084" name="Line 20"/>
          <p:cNvSpPr>
            <a:spLocks noChangeShapeType="1"/>
          </p:cNvSpPr>
          <p:nvPr/>
        </p:nvSpPr>
        <p:spPr bwMode="auto">
          <a:xfrm>
            <a:off x="1371600" y="1143000"/>
            <a:ext cx="76200" cy="5715000"/>
          </a:xfrm>
          <a:prstGeom prst="line">
            <a:avLst/>
          </a:prstGeom>
          <a:noFill/>
          <a:ln w="9525">
            <a:solidFill>
              <a:schemeClr val="tx1"/>
            </a:solidFill>
            <a:round/>
            <a:headEnd/>
            <a:tailEnd/>
          </a:ln>
          <a:effectLst/>
        </p:spPr>
        <p:txBody>
          <a:bodyPr/>
          <a:lstStyle/>
          <a:p>
            <a:endParaRPr lang="en-US"/>
          </a:p>
        </p:txBody>
      </p:sp>
      <p:sp>
        <p:nvSpPr>
          <p:cNvPr id="88085" name="Line 21"/>
          <p:cNvSpPr>
            <a:spLocks noChangeShapeType="1"/>
          </p:cNvSpPr>
          <p:nvPr/>
        </p:nvSpPr>
        <p:spPr bwMode="auto">
          <a:xfrm>
            <a:off x="1752600" y="1143000"/>
            <a:ext cx="76200" cy="4419600"/>
          </a:xfrm>
          <a:prstGeom prst="line">
            <a:avLst/>
          </a:prstGeom>
          <a:noFill/>
          <a:ln w="9525">
            <a:solidFill>
              <a:schemeClr val="tx1"/>
            </a:solidFill>
            <a:round/>
            <a:headEnd/>
            <a:tailEnd/>
          </a:ln>
          <a:effectLst/>
        </p:spPr>
        <p:txBody>
          <a:bodyPr/>
          <a:lstStyle/>
          <a:p>
            <a:endParaRPr lang="en-US"/>
          </a:p>
        </p:txBody>
      </p:sp>
      <p:sp>
        <p:nvSpPr>
          <p:cNvPr id="88086" name="Line 22"/>
          <p:cNvSpPr>
            <a:spLocks noChangeShapeType="1"/>
          </p:cNvSpPr>
          <p:nvPr/>
        </p:nvSpPr>
        <p:spPr bwMode="auto">
          <a:xfrm>
            <a:off x="2133600" y="1143000"/>
            <a:ext cx="76200" cy="4419600"/>
          </a:xfrm>
          <a:prstGeom prst="line">
            <a:avLst/>
          </a:prstGeom>
          <a:noFill/>
          <a:ln w="9525">
            <a:solidFill>
              <a:schemeClr val="tx1"/>
            </a:solidFill>
            <a:round/>
            <a:headEnd/>
            <a:tailEnd/>
          </a:ln>
          <a:effectLst/>
        </p:spPr>
        <p:txBody>
          <a:bodyPr/>
          <a:lstStyle/>
          <a:p>
            <a:endParaRPr lang="en-US"/>
          </a:p>
        </p:txBody>
      </p:sp>
      <p:sp>
        <p:nvSpPr>
          <p:cNvPr id="88087" name="Line 23"/>
          <p:cNvSpPr>
            <a:spLocks noChangeShapeType="1"/>
          </p:cNvSpPr>
          <p:nvPr/>
        </p:nvSpPr>
        <p:spPr bwMode="auto">
          <a:xfrm>
            <a:off x="2514600" y="1143000"/>
            <a:ext cx="76200" cy="5715000"/>
          </a:xfrm>
          <a:prstGeom prst="line">
            <a:avLst/>
          </a:prstGeom>
          <a:noFill/>
          <a:ln w="9525">
            <a:solidFill>
              <a:schemeClr val="tx1"/>
            </a:solidFill>
            <a:round/>
            <a:headEnd/>
            <a:tailEnd/>
          </a:ln>
          <a:effectLst/>
        </p:spPr>
        <p:txBody>
          <a:bodyPr/>
          <a:lstStyle/>
          <a:p>
            <a:endParaRPr lang="en-US"/>
          </a:p>
        </p:txBody>
      </p:sp>
      <p:sp>
        <p:nvSpPr>
          <p:cNvPr id="88088" name="Line 24"/>
          <p:cNvSpPr>
            <a:spLocks noChangeShapeType="1"/>
          </p:cNvSpPr>
          <p:nvPr/>
        </p:nvSpPr>
        <p:spPr bwMode="auto">
          <a:xfrm>
            <a:off x="2895600" y="1143000"/>
            <a:ext cx="76200" cy="4419600"/>
          </a:xfrm>
          <a:prstGeom prst="line">
            <a:avLst/>
          </a:prstGeom>
          <a:noFill/>
          <a:ln w="9525">
            <a:solidFill>
              <a:schemeClr val="tx1"/>
            </a:solidFill>
            <a:round/>
            <a:headEnd/>
            <a:tailEnd/>
          </a:ln>
          <a:effectLst/>
        </p:spPr>
        <p:txBody>
          <a:bodyPr/>
          <a:lstStyle/>
          <a:p>
            <a:endParaRPr lang="en-US"/>
          </a:p>
        </p:txBody>
      </p:sp>
      <p:sp>
        <p:nvSpPr>
          <p:cNvPr id="88089" name="Line 25"/>
          <p:cNvSpPr>
            <a:spLocks noChangeShapeType="1"/>
          </p:cNvSpPr>
          <p:nvPr/>
        </p:nvSpPr>
        <p:spPr bwMode="auto">
          <a:xfrm>
            <a:off x="914400" y="1143000"/>
            <a:ext cx="76200" cy="4495800"/>
          </a:xfrm>
          <a:prstGeom prst="line">
            <a:avLst/>
          </a:prstGeom>
          <a:noFill/>
          <a:ln w="9525">
            <a:solidFill>
              <a:schemeClr val="tx1"/>
            </a:solidFill>
            <a:round/>
            <a:headEnd/>
            <a:tailEnd/>
          </a:ln>
          <a:effectLst/>
        </p:spPr>
        <p:txBody>
          <a:bodyPr/>
          <a:lstStyle/>
          <a:p>
            <a:endParaRPr lang="en-US"/>
          </a:p>
        </p:txBody>
      </p:sp>
      <p:sp>
        <p:nvSpPr>
          <p:cNvPr id="88090" name="Line 26"/>
          <p:cNvSpPr>
            <a:spLocks noChangeShapeType="1"/>
          </p:cNvSpPr>
          <p:nvPr/>
        </p:nvSpPr>
        <p:spPr bwMode="auto">
          <a:xfrm>
            <a:off x="152400" y="1981200"/>
            <a:ext cx="8839200" cy="0"/>
          </a:xfrm>
          <a:prstGeom prst="line">
            <a:avLst/>
          </a:prstGeom>
          <a:noFill/>
          <a:ln w="9525">
            <a:solidFill>
              <a:schemeClr val="tx1"/>
            </a:solidFill>
            <a:round/>
            <a:headEnd/>
            <a:tailEnd/>
          </a:ln>
          <a:effectLst/>
        </p:spPr>
        <p:txBody>
          <a:bodyPr/>
          <a:lstStyle/>
          <a:p>
            <a:endParaRPr lang="en-US"/>
          </a:p>
        </p:txBody>
      </p:sp>
      <p:sp>
        <p:nvSpPr>
          <p:cNvPr id="88091" name="Line 27"/>
          <p:cNvSpPr>
            <a:spLocks noChangeShapeType="1"/>
          </p:cNvSpPr>
          <p:nvPr/>
        </p:nvSpPr>
        <p:spPr bwMode="auto">
          <a:xfrm>
            <a:off x="152400" y="1752600"/>
            <a:ext cx="8839200" cy="0"/>
          </a:xfrm>
          <a:prstGeom prst="line">
            <a:avLst/>
          </a:prstGeom>
          <a:noFill/>
          <a:ln w="9525">
            <a:solidFill>
              <a:schemeClr val="tx1"/>
            </a:solidFill>
            <a:round/>
            <a:headEnd/>
            <a:tailEnd/>
          </a:ln>
          <a:effectLst/>
        </p:spPr>
        <p:txBody>
          <a:bodyPr/>
          <a:lstStyle/>
          <a:p>
            <a:endParaRPr lang="en-US"/>
          </a:p>
        </p:txBody>
      </p:sp>
      <p:sp>
        <p:nvSpPr>
          <p:cNvPr id="88092" name="Line 28"/>
          <p:cNvSpPr>
            <a:spLocks noChangeShapeType="1"/>
          </p:cNvSpPr>
          <p:nvPr/>
        </p:nvSpPr>
        <p:spPr bwMode="auto">
          <a:xfrm>
            <a:off x="152400" y="2286000"/>
            <a:ext cx="8839200" cy="0"/>
          </a:xfrm>
          <a:prstGeom prst="line">
            <a:avLst/>
          </a:prstGeom>
          <a:noFill/>
          <a:ln w="9525">
            <a:solidFill>
              <a:schemeClr val="tx1"/>
            </a:solidFill>
            <a:round/>
            <a:headEnd/>
            <a:tailEnd/>
          </a:ln>
          <a:effectLst/>
        </p:spPr>
        <p:txBody>
          <a:bodyPr/>
          <a:lstStyle/>
          <a:p>
            <a:endParaRPr lang="en-US"/>
          </a:p>
        </p:txBody>
      </p:sp>
      <p:sp>
        <p:nvSpPr>
          <p:cNvPr id="88093" name="Line 29"/>
          <p:cNvSpPr>
            <a:spLocks noChangeShapeType="1"/>
          </p:cNvSpPr>
          <p:nvPr/>
        </p:nvSpPr>
        <p:spPr bwMode="auto">
          <a:xfrm>
            <a:off x="152400" y="2590800"/>
            <a:ext cx="8839200" cy="0"/>
          </a:xfrm>
          <a:prstGeom prst="line">
            <a:avLst/>
          </a:prstGeom>
          <a:noFill/>
          <a:ln w="9525">
            <a:solidFill>
              <a:schemeClr val="tx1"/>
            </a:solidFill>
            <a:round/>
            <a:headEnd/>
            <a:tailEnd/>
          </a:ln>
          <a:effectLst/>
        </p:spPr>
        <p:txBody>
          <a:bodyPr/>
          <a:lstStyle/>
          <a:p>
            <a:endParaRPr lang="en-US"/>
          </a:p>
        </p:txBody>
      </p:sp>
      <p:sp>
        <p:nvSpPr>
          <p:cNvPr id="88094" name="Line 30"/>
          <p:cNvSpPr>
            <a:spLocks noChangeShapeType="1"/>
          </p:cNvSpPr>
          <p:nvPr/>
        </p:nvSpPr>
        <p:spPr bwMode="auto">
          <a:xfrm>
            <a:off x="152400" y="2895600"/>
            <a:ext cx="8839200" cy="0"/>
          </a:xfrm>
          <a:prstGeom prst="line">
            <a:avLst/>
          </a:prstGeom>
          <a:noFill/>
          <a:ln w="9525">
            <a:solidFill>
              <a:schemeClr val="tx1"/>
            </a:solidFill>
            <a:round/>
            <a:headEnd/>
            <a:tailEnd/>
          </a:ln>
          <a:effectLst/>
        </p:spPr>
        <p:txBody>
          <a:bodyPr/>
          <a:lstStyle/>
          <a:p>
            <a:endParaRPr lang="en-US"/>
          </a:p>
        </p:txBody>
      </p:sp>
      <p:sp>
        <p:nvSpPr>
          <p:cNvPr id="88095" name="Line 31"/>
          <p:cNvSpPr>
            <a:spLocks noChangeShapeType="1"/>
          </p:cNvSpPr>
          <p:nvPr/>
        </p:nvSpPr>
        <p:spPr bwMode="auto">
          <a:xfrm>
            <a:off x="152400" y="3200400"/>
            <a:ext cx="8839200" cy="0"/>
          </a:xfrm>
          <a:prstGeom prst="line">
            <a:avLst/>
          </a:prstGeom>
          <a:noFill/>
          <a:ln w="9525">
            <a:solidFill>
              <a:schemeClr val="tx1"/>
            </a:solidFill>
            <a:round/>
            <a:headEnd/>
            <a:tailEnd/>
          </a:ln>
          <a:effectLst/>
        </p:spPr>
        <p:txBody>
          <a:bodyPr/>
          <a:lstStyle/>
          <a:p>
            <a:endParaRPr lang="en-US"/>
          </a:p>
        </p:txBody>
      </p:sp>
      <p:sp>
        <p:nvSpPr>
          <p:cNvPr id="88096" name="Line 32"/>
          <p:cNvSpPr>
            <a:spLocks noChangeShapeType="1"/>
          </p:cNvSpPr>
          <p:nvPr/>
        </p:nvSpPr>
        <p:spPr bwMode="auto">
          <a:xfrm>
            <a:off x="152400" y="3505200"/>
            <a:ext cx="8839200" cy="0"/>
          </a:xfrm>
          <a:prstGeom prst="line">
            <a:avLst/>
          </a:prstGeom>
          <a:noFill/>
          <a:ln w="9525">
            <a:solidFill>
              <a:schemeClr val="tx1"/>
            </a:solidFill>
            <a:round/>
            <a:headEnd/>
            <a:tailEnd/>
          </a:ln>
          <a:effectLst/>
        </p:spPr>
        <p:txBody>
          <a:bodyPr/>
          <a:lstStyle/>
          <a:p>
            <a:endParaRPr lang="en-US"/>
          </a:p>
        </p:txBody>
      </p:sp>
      <p:sp>
        <p:nvSpPr>
          <p:cNvPr id="88097" name="Line 33"/>
          <p:cNvSpPr>
            <a:spLocks noChangeShapeType="1"/>
          </p:cNvSpPr>
          <p:nvPr/>
        </p:nvSpPr>
        <p:spPr bwMode="auto">
          <a:xfrm>
            <a:off x="152400" y="3810000"/>
            <a:ext cx="8839200" cy="0"/>
          </a:xfrm>
          <a:prstGeom prst="line">
            <a:avLst/>
          </a:prstGeom>
          <a:noFill/>
          <a:ln w="9525">
            <a:solidFill>
              <a:schemeClr val="tx1"/>
            </a:solidFill>
            <a:round/>
            <a:headEnd/>
            <a:tailEnd/>
          </a:ln>
          <a:effectLst/>
        </p:spPr>
        <p:txBody>
          <a:bodyPr/>
          <a:lstStyle/>
          <a:p>
            <a:endParaRPr lang="en-US"/>
          </a:p>
        </p:txBody>
      </p:sp>
      <p:sp>
        <p:nvSpPr>
          <p:cNvPr id="88098" name="Line 34"/>
          <p:cNvSpPr>
            <a:spLocks noChangeShapeType="1"/>
          </p:cNvSpPr>
          <p:nvPr/>
        </p:nvSpPr>
        <p:spPr bwMode="auto">
          <a:xfrm>
            <a:off x="152400" y="4114800"/>
            <a:ext cx="8839200" cy="0"/>
          </a:xfrm>
          <a:prstGeom prst="line">
            <a:avLst/>
          </a:prstGeom>
          <a:noFill/>
          <a:ln w="9525">
            <a:solidFill>
              <a:schemeClr val="tx1"/>
            </a:solidFill>
            <a:round/>
            <a:headEnd/>
            <a:tailEnd/>
          </a:ln>
          <a:effectLst/>
        </p:spPr>
        <p:txBody>
          <a:bodyPr/>
          <a:lstStyle/>
          <a:p>
            <a:endParaRPr lang="en-US"/>
          </a:p>
        </p:txBody>
      </p:sp>
      <p:sp>
        <p:nvSpPr>
          <p:cNvPr id="88099" name="Line 35"/>
          <p:cNvSpPr>
            <a:spLocks noChangeShapeType="1"/>
          </p:cNvSpPr>
          <p:nvPr/>
        </p:nvSpPr>
        <p:spPr bwMode="auto">
          <a:xfrm>
            <a:off x="152400" y="4419600"/>
            <a:ext cx="8839200" cy="0"/>
          </a:xfrm>
          <a:prstGeom prst="line">
            <a:avLst/>
          </a:prstGeom>
          <a:noFill/>
          <a:ln w="9525">
            <a:solidFill>
              <a:schemeClr val="tx1"/>
            </a:solidFill>
            <a:round/>
            <a:headEnd/>
            <a:tailEnd/>
          </a:ln>
          <a:effectLst/>
        </p:spPr>
        <p:txBody>
          <a:bodyPr/>
          <a:lstStyle/>
          <a:p>
            <a:endParaRPr lang="en-US"/>
          </a:p>
        </p:txBody>
      </p:sp>
      <p:sp>
        <p:nvSpPr>
          <p:cNvPr id="88100" name="Line 36"/>
          <p:cNvSpPr>
            <a:spLocks noChangeShapeType="1"/>
          </p:cNvSpPr>
          <p:nvPr/>
        </p:nvSpPr>
        <p:spPr bwMode="auto">
          <a:xfrm>
            <a:off x="152400" y="4800600"/>
            <a:ext cx="8839200" cy="0"/>
          </a:xfrm>
          <a:prstGeom prst="line">
            <a:avLst/>
          </a:prstGeom>
          <a:noFill/>
          <a:ln w="9525">
            <a:solidFill>
              <a:schemeClr val="tx1"/>
            </a:solidFill>
            <a:round/>
            <a:headEnd/>
            <a:tailEnd/>
          </a:ln>
          <a:effectLst/>
        </p:spPr>
        <p:txBody>
          <a:bodyPr/>
          <a:lstStyle/>
          <a:p>
            <a:endParaRPr lang="en-US"/>
          </a:p>
        </p:txBody>
      </p:sp>
      <p:sp>
        <p:nvSpPr>
          <p:cNvPr id="88101" name="Line 37"/>
          <p:cNvSpPr>
            <a:spLocks noChangeShapeType="1"/>
          </p:cNvSpPr>
          <p:nvPr/>
        </p:nvSpPr>
        <p:spPr bwMode="auto">
          <a:xfrm>
            <a:off x="152400" y="5181600"/>
            <a:ext cx="8839200" cy="0"/>
          </a:xfrm>
          <a:prstGeom prst="line">
            <a:avLst/>
          </a:prstGeom>
          <a:noFill/>
          <a:ln w="9525">
            <a:solidFill>
              <a:schemeClr val="tx1"/>
            </a:solidFill>
            <a:round/>
            <a:headEnd/>
            <a:tailEnd/>
          </a:ln>
          <a:effectLst/>
        </p:spPr>
        <p:txBody>
          <a:bodyPr/>
          <a:lstStyle/>
          <a:p>
            <a:endParaRPr lang="en-US"/>
          </a:p>
        </p:txBody>
      </p:sp>
      <p:sp>
        <p:nvSpPr>
          <p:cNvPr id="88102" name="Line 38"/>
          <p:cNvSpPr>
            <a:spLocks noChangeShapeType="1"/>
          </p:cNvSpPr>
          <p:nvPr/>
        </p:nvSpPr>
        <p:spPr bwMode="auto">
          <a:xfrm>
            <a:off x="152400" y="5562600"/>
            <a:ext cx="8839200" cy="0"/>
          </a:xfrm>
          <a:prstGeom prst="line">
            <a:avLst/>
          </a:prstGeom>
          <a:noFill/>
          <a:ln w="9525">
            <a:solidFill>
              <a:schemeClr val="tx1"/>
            </a:solidFill>
            <a:round/>
            <a:headEnd/>
            <a:tailEnd/>
          </a:ln>
          <a:effectLst/>
        </p:spPr>
        <p:txBody>
          <a:bodyPr/>
          <a:lstStyle/>
          <a:p>
            <a:endParaRPr lang="en-US"/>
          </a:p>
        </p:txBody>
      </p:sp>
      <p:sp>
        <p:nvSpPr>
          <p:cNvPr id="88103" name="Line 39"/>
          <p:cNvSpPr>
            <a:spLocks noChangeShapeType="1"/>
          </p:cNvSpPr>
          <p:nvPr/>
        </p:nvSpPr>
        <p:spPr bwMode="auto">
          <a:xfrm>
            <a:off x="152400" y="1447800"/>
            <a:ext cx="8839200" cy="0"/>
          </a:xfrm>
          <a:prstGeom prst="line">
            <a:avLst/>
          </a:prstGeom>
          <a:noFill/>
          <a:ln w="9525">
            <a:solidFill>
              <a:schemeClr val="tx1"/>
            </a:solidFill>
            <a:round/>
            <a:headEnd/>
            <a:tailEnd/>
          </a:ln>
          <a:effectLst/>
        </p:spPr>
        <p:txBody>
          <a:bodyPr/>
          <a:lstStyle/>
          <a:p>
            <a:endParaRPr lang="en-US"/>
          </a:p>
        </p:txBody>
      </p:sp>
      <p:sp>
        <p:nvSpPr>
          <p:cNvPr id="88104" name="Oval 40"/>
          <p:cNvSpPr>
            <a:spLocks noChangeArrowheads="1"/>
          </p:cNvSpPr>
          <p:nvPr/>
        </p:nvSpPr>
        <p:spPr bwMode="auto">
          <a:xfrm>
            <a:off x="1676400" y="16002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05" name="Oval 41"/>
          <p:cNvSpPr>
            <a:spLocks noChangeArrowheads="1"/>
          </p:cNvSpPr>
          <p:nvPr/>
        </p:nvSpPr>
        <p:spPr bwMode="auto">
          <a:xfrm>
            <a:off x="86106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06" name="Oval 42"/>
          <p:cNvSpPr>
            <a:spLocks noChangeArrowheads="1"/>
          </p:cNvSpPr>
          <p:nvPr/>
        </p:nvSpPr>
        <p:spPr bwMode="auto">
          <a:xfrm>
            <a:off x="78486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07" name="Oval 43"/>
          <p:cNvSpPr>
            <a:spLocks noChangeArrowheads="1"/>
          </p:cNvSpPr>
          <p:nvPr/>
        </p:nvSpPr>
        <p:spPr bwMode="auto">
          <a:xfrm>
            <a:off x="70866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08" name="Oval 44"/>
          <p:cNvSpPr>
            <a:spLocks noChangeArrowheads="1"/>
          </p:cNvSpPr>
          <p:nvPr/>
        </p:nvSpPr>
        <p:spPr bwMode="auto">
          <a:xfrm>
            <a:off x="61722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09" name="Oval 45"/>
          <p:cNvSpPr>
            <a:spLocks noChangeArrowheads="1"/>
          </p:cNvSpPr>
          <p:nvPr/>
        </p:nvSpPr>
        <p:spPr bwMode="auto">
          <a:xfrm>
            <a:off x="53340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10" name="Oval 46"/>
          <p:cNvSpPr>
            <a:spLocks noChangeArrowheads="1"/>
          </p:cNvSpPr>
          <p:nvPr/>
        </p:nvSpPr>
        <p:spPr bwMode="auto">
          <a:xfrm>
            <a:off x="44196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11" name="Oval 47"/>
          <p:cNvSpPr>
            <a:spLocks noChangeArrowheads="1"/>
          </p:cNvSpPr>
          <p:nvPr/>
        </p:nvSpPr>
        <p:spPr bwMode="auto">
          <a:xfrm>
            <a:off x="36576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12" name="Oval 48"/>
          <p:cNvSpPr>
            <a:spLocks noChangeArrowheads="1"/>
          </p:cNvSpPr>
          <p:nvPr/>
        </p:nvSpPr>
        <p:spPr bwMode="auto">
          <a:xfrm>
            <a:off x="28956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13" name="Oval 49"/>
          <p:cNvSpPr>
            <a:spLocks noChangeArrowheads="1"/>
          </p:cNvSpPr>
          <p:nvPr/>
        </p:nvSpPr>
        <p:spPr bwMode="auto">
          <a:xfrm>
            <a:off x="21336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14" name="Oval 50"/>
          <p:cNvSpPr>
            <a:spLocks noChangeArrowheads="1"/>
          </p:cNvSpPr>
          <p:nvPr/>
        </p:nvSpPr>
        <p:spPr bwMode="auto">
          <a:xfrm>
            <a:off x="4572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15" name="Oval 51"/>
          <p:cNvSpPr>
            <a:spLocks noChangeArrowheads="1"/>
          </p:cNvSpPr>
          <p:nvPr/>
        </p:nvSpPr>
        <p:spPr bwMode="auto">
          <a:xfrm>
            <a:off x="13716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16" name="Oval 52"/>
          <p:cNvSpPr>
            <a:spLocks noChangeArrowheads="1"/>
          </p:cNvSpPr>
          <p:nvPr/>
        </p:nvSpPr>
        <p:spPr bwMode="auto">
          <a:xfrm>
            <a:off x="8839200" y="54102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17" name="Oval 53"/>
          <p:cNvSpPr>
            <a:spLocks noChangeArrowheads="1"/>
          </p:cNvSpPr>
          <p:nvPr/>
        </p:nvSpPr>
        <p:spPr bwMode="auto">
          <a:xfrm>
            <a:off x="82296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18" name="Oval 54"/>
          <p:cNvSpPr>
            <a:spLocks noChangeArrowheads="1"/>
          </p:cNvSpPr>
          <p:nvPr/>
        </p:nvSpPr>
        <p:spPr bwMode="auto">
          <a:xfrm>
            <a:off x="74676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19" name="Oval 55"/>
          <p:cNvSpPr>
            <a:spLocks noChangeArrowheads="1"/>
          </p:cNvSpPr>
          <p:nvPr/>
        </p:nvSpPr>
        <p:spPr bwMode="auto">
          <a:xfrm>
            <a:off x="66294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20" name="Oval 56"/>
          <p:cNvSpPr>
            <a:spLocks noChangeArrowheads="1"/>
          </p:cNvSpPr>
          <p:nvPr/>
        </p:nvSpPr>
        <p:spPr bwMode="auto">
          <a:xfrm>
            <a:off x="57150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21" name="Oval 57"/>
          <p:cNvSpPr>
            <a:spLocks noChangeArrowheads="1"/>
          </p:cNvSpPr>
          <p:nvPr/>
        </p:nvSpPr>
        <p:spPr bwMode="auto">
          <a:xfrm>
            <a:off x="4876800" y="54102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22" name="Oval 58"/>
          <p:cNvSpPr>
            <a:spLocks noChangeArrowheads="1"/>
          </p:cNvSpPr>
          <p:nvPr/>
        </p:nvSpPr>
        <p:spPr bwMode="auto">
          <a:xfrm>
            <a:off x="40386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23" name="Oval 59"/>
          <p:cNvSpPr>
            <a:spLocks noChangeArrowheads="1"/>
          </p:cNvSpPr>
          <p:nvPr/>
        </p:nvSpPr>
        <p:spPr bwMode="auto">
          <a:xfrm>
            <a:off x="32004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24" name="Oval 60"/>
          <p:cNvSpPr>
            <a:spLocks noChangeArrowheads="1"/>
          </p:cNvSpPr>
          <p:nvPr/>
        </p:nvSpPr>
        <p:spPr bwMode="auto">
          <a:xfrm>
            <a:off x="25146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25" name="Oval 61"/>
          <p:cNvSpPr>
            <a:spLocks noChangeArrowheads="1"/>
          </p:cNvSpPr>
          <p:nvPr/>
        </p:nvSpPr>
        <p:spPr bwMode="auto">
          <a:xfrm>
            <a:off x="17526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26" name="Oval 62"/>
          <p:cNvSpPr>
            <a:spLocks noChangeArrowheads="1"/>
          </p:cNvSpPr>
          <p:nvPr/>
        </p:nvSpPr>
        <p:spPr bwMode="auto">
          <a:xfrm>
            <a:off x="9144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27" name="Oval 63"/>
          <p:cNvSpPr>
            <a:spLocks noChangeArrowheads="1"/>
          </p:cNvSpPr>
          <p:nvPr/>
        </p:nvSpPr>
        <p:spPr bwMode="auto">
          <a:xfrm>
            <a:off x="1524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28" name="Oval 64"/>
          <p:cNvSpPr>
            <a:spLocks noChangeArrowheads="1"/>
          </p:cNvSpPr>
          <p:nvPr/>
        </p:nvSpPr>
        <p:spPr bwMode="auto">
          <a:xfrm>
            <a:off x="60960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29" name="Oval 65"/>
          <p:cNvSpPr>
            <a:spLocks noChangeArrowheads="1"/>
          </p:cNvSpPr>
          <p:nvPr/>
        </p:nvSpPr>
        <p:spPr bwMode="auto">
          <a:xfrm>
            <a:off x="53340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30" name="Oval 66"/>
          <p:cNvSpPr>
            <a:spLocks noChangeArrowheads="1"/>
          </p:cNvSpPr>
          <p:nvPr/>
        </p:nvSpPr>
        <p:spPr bwMode="auto">
          <a:xfrm>
            <a:off x="44196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31" name="Oval 67"/>
          <p:cNvSpPr>
            <a:spLocks noChangeArrowheads="1"/>
          </p:cNvSpPr>
          <p:nvPr/>
        </p:nvSpPr>
        <p:spPr bwMode="auto">
          <a:xfrm>
            <a:off x="36576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32" name="Oval 68"/>
          <p:cNvSpPr>
            <a:spLocks noChangeArrowheads="1"/>
          </p:cNvSpPr>
          <p:nvPr/>
        </p:nvSpPr>
        <p:spPr bwMode="auto">
          <a:xfrm>
            <a:off x="28194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33" name="Oval 69"/>
          <p:cNvSpPr>
            <a:spLocks noChangeArrowheads="1"/>
          </p:cNvSpPr>
          <p:nvPr/>
        </p:nvSpPr>
        <p:spPr bwMode="auto">
          <a:xfrm>
            <a:off x="20574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34" name="Oval 70"/>
          <p:cNvSpPr>
            <a:spLocks noChangeArrowheads="1"/>
          </p:cNvSpPr>
          <p:nvPr/>
        </p:nvSpPr>
        <p:spPr bwMode="auto">
          <a:xfrm>
            <a:off x="13716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35" name="Oval 71"/>
          <p:cNvSpPr>
            <a:spLocks noChangeArrowheads="1"/>
          </p:cNvSpPr>
          <p:nvPr/>
        </p:nvSpPr>
        <p:spPr bwMode="auto">
          <a:xfrm>
            <a:off x="4572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36" name="Oval 72"/>
          <p:cNvSpPr>
            <a:spLocks noChangeArrowheads="1"/>
          </p:cNvSpPr>
          <p:nvPr/>
        </p:nvSpPr>
        <p:spPr bwMode="auto">
          <a:xfrm>
            <a:off x="152400" y="3962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37" name="Oval 73"/>
          <p:cNvSpPr>
            <a:spLocks noChangeArrowheads="1"/>
          </p:cNvSpPr>
          <p:nvPr/>
        </p:nvSpPr>
        <p:spPr bwMode="auto">
          <a:xfrm>
            <a:off x="914400" y="4038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38" name="Oval 74"/>
          <p:cNvSpPr>
            <a:spLocks noChangeArrowheads="1"/>
          </p:cNvSpPr>
          <p:nvPr/>
        </p:nvSpPr>
        <p:spPr bwMode="auto">
          <a:xfrm>
            <a:off x="1752600" y="4114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39" name="Oval 75"/>
          <p:cNvSpPr>
            <a:spLocks noChangeArrowheads="1"/>
          </p:cNvSpPr>
          <p:nvPr/>
        </p:nvSpPr>
        <p:spPr bwMode="auto">
          <a:xfrm>
            <a:off x="2438400" y="4038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40" name="Oval 76"/>
          <p:cNvSpPr>
            <a:spLocks noChangeArrowheads="1"/>
          </p:cNvSpPr>
          <p:nvPr/>
        </p:nvSpPr>
        <p:spPr bwMode="auto">
          <a:xfrm>
            <a:off x="3276600" y="4038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41" name="Oval 77"/>
          <p:cNvSpPr>
            <a:spLocks noChangeArrowheads="1"/>
          </p:cNvSpPr>
          <p:nvPr/>
        </p:nvSpPr>
        <p:spPr bwMode="auto">
          <a:xfrm>
            <a:off x="3962400" y="3962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42" name="Oval 78"/>
          <p:cNvSpPr>
            <a:spLocks noChangeArrowheads="1"/>
          </p:cNvSpPr>
          <p:nvPr/>
        </p:nvSpPr>
        <p:spPr bwMode="auto">
          <a:xfrm>
            <a:off x="4800600" y="4038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43" name="Oval 79"/>
          <p:cNvSpPr>
            <a:spLocks noChangeArrowheads="1"/>
          </p:cNvSpPr>
          <p:nvPr/>
        </p:nvSpPr>
        <p:spPr bwMode="auto">
          <a:xfrm>
            <a:off x="5715000" y="4038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44" name="Oval 80"/>
          <p:cNvSpPr>
            <a:spLocks noChangeArrowheads="1"/>
          </p:cNvSpPr>
          <p:nvPr/>
        </p:nvSpPr>
        <p:spPr bwMode="auto">
          <a:xfrm>
            <a:off x="6629400" y="4038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45" name="Oval 81"/>
          <p:cNvSpPr>
            <a:spLocks noChangeArrowheads="1"/>
          </p:cNvSpPr>
          <p:nvPr/>
        </p:nvSpPr>
        <p:spPr bwMode="auto">
          <a:xfrm>
            <a:off x="7391400" y="4038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46" name="Oval 82"/>
          <p:cNvSpPr>
            <a:spLocks noChangeArrowheads="1"/>
          </p:cNvSpPr>
          <p:nvPr/>
        </p:nvSpPr>
        <p:spPr bwMode="auto">
          <a:xfrm>
            <a:off x="8229600" y="4038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47" name="Oval 83"/>
          <p:cNvSpPr>
            <a:spLocks noChangeArrowheads="1"/>
          </p:cNvSpPr>
          <p:nvPr/>
        </p:nvSpPr>
        <p:spPr bwMode="auto">
          <a:xfrm>
            <a:off x="8839200" y="4038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48" name="Oval 84"/>
          <p:cNvSpPr>
            <a:spLocks noChangeArrowheads="1"/>
          </p:cNvSpPr>
          <p:nvPr/>
        </p:nvSpPr>
        <p:spPr bwMode="auto">
          <a:xfrm>
            <a:off x="73914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49" name="Oval 85"/>
          <p:cNvSpPr>
            <a:spLocks noChangeArrowheads="1"/>
          </p:cNvSpPr>
          <p:nvPr/>
        </p:nvSpPr>
        <p:spPr bwMode="auto">
          <a:xfrm>
            <a:off x="65532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50" name="Oval 86"/>
          <p:cNvSpPr>
            <a:spLocks noChangeArrowheads="1"/>
          </p:cNvSpPr>
          <p:nvPr/>
        </p:nvSpPr>
        <p:spPr bwMode="auto">
          <a:xfrm>
            <a:off x="56388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51" name="Oval 87"/>
          <p:cNvSpPr>
            <a:spLocks noChangeArrowheads="1"/>
          </p:cNvSpPr>
          <p:nvPr/>
        </p:nvSpPr>
        <p:spPr bwMode="auto">
          <a:xfrm>
            <a:off x="48006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52" name="Oval 88"/>
          <p:cNvSpPr>
            <a:spLocks noChangeArrowheads="1"/>
          </p:cNvSpPr>
          <p:nvPr/>
        </p:nvSpPr>
        <p:spPr bwMode="auto">
          <a:xfrm>
            <a:off x="39624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53" name="Oval 89"/>
          <p:cNvSpPr>
            <a:spLocks noChangeArrowheads="1"/>
          </p:cNvSpPr>
          <p:nvPr/>
        </p:nvSpPr>
        <p:spPr bwMode="auto">
          <a:xfrm>
            <a:off x="32004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54" name="Oval 90"/>
          <p:cNvSpPr>
            <a:spLocks noChangeArrowheads="1"/>
          </p:cNvSpPr>
          <p:nvPr/>
        </p:nvSpPr>
        <p:spPr bwMode="auto">
          <a:xfrm>
            <a:off x="25146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55" name="Oval 91"/>
          <p:cNvSpPr>
            <a:spLocks noChangeArrowheads="1"/>
          </p:cNvSpPr>
          <p:nvPr/>
        </p:nvSpPr>
        <p:spPr bwMode="auto">
          <a:xfrm>
            <a:off x="17526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56" name="Oval 92"/>
          <p:cNvSpPr>
            <a:spLocks noChangeArrowheads="1"/>
          </p:cNvSpPr>
          <p:nvPr/>
        </p:nvSpPr>
        <p:spPr bwMode="auto">
          <a:xfrm>
            <a:off x="8382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57" name="Oval 93"/>
          <p:cNvSpPr>
            <a:spLocks noChangeArrowheads="1"/>
          </p:cNvSpPr>
          <p:nvPr/>
        </p:nvSpPr>
        <p:spPr bwMode="auto">
          <a:xfrm>
            <a:off x="1524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58" name="Oval 94"/>
          <p:cNvSpPr>
            <a:spLocks noChangeArrowheads="1"/>
          </p:cNvSpPr>
          <p:nvPr/>
        </p:nvSpPr>
        <p:spPr bwMode="auto">
          <a:xfrm>
            <a:off x="86106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59" name="Oval 95"/>
          <p:cNvSpPr>
            <a:spLocks noChangeArrowheads="1"/>
          </p:cNvSpPr>
          <p:nvPr/>
        </p:nvSpPr>
        <p:spPr bwMode="auto">
          <a:xfrm>
            <a:off x="78486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60" name="Oval 96"/>
          <p:cNvSpPr>
            <a:spLocks noChangeArrowheads="1"/>
          </p:cNvSpPr>
          <p:nvPr/>
        </p:nvSpPr>
        <p:spPr bwMode="auto">
          <a:xfrm>
            <a:off x="7086600" y="3352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61" name="Oval 97"/>
          <p:cNvSpPr>
            <a:spLocks noChangeArrowheads="1"/>
          </p:cNvSpPr>
          <p:nvPr/>
        </p:nvSpPr>
        <p:spPr bwMode="auto">
          <a:xfrm>
            <a:off x="8382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62" name="Oval 98"/>
          <p:cNvSpPr>
            <a:spLocks noChangeArrowheads="1"/>
          </p:cNvSpPr>
          <p:nvPr/>
        </p:nvSpPr>
        <p:spPr bwMode="auto">
          <a:xfrm>
            <a:off x="8534400" y="2209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63" name="Oval 99"/>
          <p:cNvSpPr>
            <a:spLocks noChangeArrowheads="1"/>
          </p:cNvSpPr>
          <p:nvPr/>
        </p:nvSpPr>
        <p:spPr bwMode="auto">
          <a:xfrm>
            <a:off x="7848600" y="2133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64" name="Oval 100"/>
          <p:cNvSpPr>
            <a:spLocks noChangeArrowheads="1"/>
          </p:cNvSpPr>
          <p:nvPr/>
        </p:nvSpPr>
        <p:spPr bwMode="auto">
          <a:xfrm>
            <a:off x="7086600" y="2209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65" name="Oval 101"/>
          <p:cNvSpPr>
            <a:spLocks noChangeArrowheads="1"/>
          </p:cNvSpPr>
          <p:nvPr/>
        </p:nvSpPr>
        <p:spPr bwMode="auto">
          <a:xfrm>
            <a:off x="6096000" y="2209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66" name="Oval 102"/>
          <p:cNvSpPr>
            <a:spLocks noChangeArrowheads="1"/>
          </p:cNvSpPr>
          <p:nvPr/>
        </p:nvSpPr>
        <p:spPr bwMode="auto">
          <a:xfrm>
            <a:off x="5257800" y="2286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67" name="Oval 103"/>
          <p:cNvSpPr>
            <a:spLocks noChangeArrowheads="1"/>
          </p:cNvSpPr>
          <p:nvPr/>
        </p:nvSpPr>
        <p:spPr bwMode="auto">
          <a:xfrm>
            <a:off x="4343400" y="2209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68" name="Oval 104"/>
          <p:cNvSpPr>
            <a:spLocks noChangeArrowheads="1"/>
          </p:cNvSpPr>
          <p:nvPr/>
        </p:nvSpPr>
        <p:spPr bwMode="auto">
          <a:xfrm>
            <a:off x="3581400" y="2209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69" name="Oval 105"/>
          <p:cNvSpPr>
            <a:spLocks noChangeArrowheads="1"/>
          </p:cNvSpPr>
          <p:nvPr/>
        </p:nvSpPr>
        <p:spPr bwMode="auto">
          <a:xfrm>
            <a:off x="2819400" y="2209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70" name="Oval 106"/>
          <p:cNvSpPr>
            <a:spLocks noChangeArrowheads="1"/>
          </p:cNvSpPr>
          <p:nvPr/>
        </p:nvSpPr>
        <p:spPr bwMode="auto">
          <a:xfrm>
            <a:off x="2057400" y="2209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71" name="Oval 107"/>
          <p:cNvSpPr>
            <a:spLocks noChangeArrowheads="1"/>
          </p:cNvSpPr>
          <p:nvPr/>
        </p:nvSpPr>
        <p:spPr bwMode="auto">
          <a:xfrm>
            <a:off x="457200" y="2209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72" name="Oval 108"/>
          <p:cNvSpPr>
            <a:spLocks noChangeArrowheads="1"/>
          </p:cNvSpPr>
          <p:nvPr/>
        </p:nvSpPr>
        <p:spPr bwMode="auto">
          <a:xfrm>
            <a:off x="88392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73" name="Oval 109"/>
          <p:cNvSpPr>
            <a:spLocks noChangeArrowheads="1"/>
          </p:cNvSpPr>
          <p:nvPr/>
        </p:nvSpPr>
        <p:spPr bwMode="auto">
          <a:xfrm>
            <a:off x="82296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74" name="Oval 110"/>
          <p:cNvSpPr>
            <a:spLocks noChangeArrowheads="1"/>
          </p:cNvSpPr>
          <p:nvPr/>
        </p:nvSpPr>
        <p:spPr bwMode="auto">
          <a:xfrm>
            <a:off x="48768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75" name="Oval 111"/>
          <p:cNvSpPr>
            <a:spLocks noChangeArrowheads="1"/>
          </p:cNvSpPr>
          <p:nvPr/>
        </p:nvSpPr>
        <p:spPr bwMode="auto">
          <a:xfrm>
            <a:off x="39624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76" name="Oval 112"/>
          <p:cNvSpPr>
            <a:spLocks noChangeArrowheads="1"/>
          </p:cNvSpPr>
          <p:nvPr/>
        </p:nvSpPr>
        <p:spPr bwMode="auto">
          <a:xfrm>
            <a:off x="32004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77" name="Oval 113"/>
          <p:cNvSpPr>
            <a:spLocks noChangeArrowheads="1"/>
          </p:cNvSpPr>
          <p:nvPr/>
        </p:nvSpPr>
        <p:spPr bwMode="auto">
          <a:xfrm>
            <a:off x="25146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78" name="Oval 114"/>
          <p:cNvSpPr>
            <a:spLocks noChangeArrowheads="1"/>
          </p:cNvSpPr>
          <p:nvPr/>
        </p:nvSpPr>
        <p:spPr bwMode="auto">
          <a:xfrm>
            <a:off x="73914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79" name="Oval 115"/>
          <p:cNvSpPr>
            <a:spLocks noChangeArrowheads="1"/>
          </p:cNvSpPr>
          <p:nvPr/>
        </p:nvSpPr>
        <p:spPr bwMode="auto">
          <a:xfrm>
            <a:off x="66294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80" name="Oval 116"/>
          <p:cNvSpPr>
            <a:spLocks noChangeArrowheads="1"/>
          </p:cNvSpPr>
          <p:nvPr/>
        </p:nvSpPr>
        <p:spPr bwMode="auto">
          <a:xfrm>
            <a:off x="56388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81" name="Oval 117"/>
          <p:cNvSpPr>
            <a:spLocks noChangeArrowheads="1"/>
          </p:cNvSpPr>
          <p:nvPr/>
        </p:nvSpPr>
        <p:spPr bwMode="auto">
          <a:xfrm>
            <a:off x="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82" name="Oval 118"/>
          <p:cNvSpPr>
            <a:spLocks noChangeArrowheads="1"/>
          </p:cNvSpPr>
          <p:nvPr/>
        </p:nvSpPr>
        <p:spPr bwMode="auto">
          <a:xfrm>
            <a:off x="88392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83" name="Oval 119"/>
          <p:cNvSpPr>
            <a:spLocks noChangeArrowheads="1"/>
          </p:cNvSpPr>
          <p:nvPr/>
        </p:nvSpPr>
        <p:spPr bwMode="auto">
          <a:xfrm>
            <a:off x="81534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84" name="Oval 120"/>
          <p:cNvSpPr>
            <a:spLocks noChangeArrowheads="1"/>
          </p:cNvSpPr>
          <p:nvPr/>
        </p:nvSpPr>
        <p:spPr bwMode="auto">
          <a:xfrm>
            <a:off x="60960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85" name="Oval 121"/>
          <p:cNvSpPr>
            <a:spLocks noChangeArrowheads="1"/>
          </p:cNvSpPr>
          <p:nvPr/>
        </p:nvSpPr>
        <p:spPr bwMode="auto">
          <a:xfrm>
            <a:off x="13716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86" name="Oval 122"/>
          <p:cNvSpPr>
            <a:spLocks noChangeArrowheads="1"/>
          </p:cNvSpPr>
          <p:nvPr/>
        </p:nvSpPr>
        <p:spPr bwMode="auto">
          <a:xfrm>
            <a:off x="1524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87" name="Oval 123"/>
          <p:cNvSpPr>
            <a:spLocks noChangeArrowheads="1"/>
          </p:cNvSpPr>
          <p:nvPr/>
        </p:nvSpPr>
        <p:spPr bwMode="auto">
          <a:xfrm>
            <a:off x="70104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88" name="Oval 124"/>
          <p:cNvSpPr>
            <a:spLocks noChangeArrowheads="1"/>
          </p:cNvSpPr>
          <p:nvPr/>
        </p:nvSpPr>
        <p:spPr bwMode="auto">
          <a:xfrm>
            <a:off x="77724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89" name="Oval 125"/>
          <p:cNvSpPr>
            <a:spLocks noChangeArrowheads="1"/>
          </p:cNvSpPr>
          <p:nvPr/>
        </p:nvSpPr>
        <p:spPr bwMode="auto">
          <a:xfrm>
            <a:off x="8534400" y="990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90" name="Oval 126"/>
          <p:cNvSpPr>
            <a:spLocks noChangeArrowheads="1"/>
          </p:cNvSpPr>
          <p:nvPr/>
        </p:nvSpPr>
        <p:spPr bwMode="auto">
          <a:xfrm>
            <a:off x="52578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91" name="Oval 127"/>
          <p:cNvSpPr>
            <a:spLocks noChangeArrowheads="1"/>
          </p:cNvSpPr>
          <p:nvPr/>
        </p:nvSpPr>
        <p:spPr bwMode="auto">
          <a:xfrm>
            <a:off x="44196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92" name="Oval 128"/>
          <p:cNvSpPr>
            <a:spLocks noChangeArrowheads="1"/>
          </p:cNvSpPr>
          <p:nvPr/>
        </p:nvSpPr>
        <p:spPr bwMode="auto">
          <a:xfrm>
            <a:off x="36576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93" name="Oval 129"/>
          <p:cNvSpPr>
            <a:spLocks noChangeArrowheads="1"/>
          </p:cNvSpPr>
          <p:nvPr/>
        </p:nvSpPr>
        <p:spPr bwMode="auto">
          <a:xfrm>
            <a:off x="28194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94" name="Oval 130"/>
          <p:cNvSpPr>
            <a:spLocks noChangeArrowheads="1"/>
          </p:cNvSpPr>
          <p:nvPr/>
        </p:nvSpPr>
        <p:spPr bwMode="auto">
          <a:xfrm>
            <a:off x="21336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88195" name="Text Box 131"/>
          <p:cNvSpPr txBox="1">
            <a:spLocks noChangeArrowheads="1"/>
          </p:cNvSpPr>
          <p:nvPr/>
        </p:nvSpPr>
        <p:spPr bwMode="auto">
          <a:xfrm>
            <a:off x="381000" y="5334000"/>
            <a:ext cx="609600" cy="1006475"/>
          </a:xfrm>
          <a:prstGeom prst="rect">
            <a:avLst/>
          </a:prstGeom>
          <a:noFill/>
          <a:ln w="9525">
            <a:noFill/>
            <a:miter lim="800000"/>
            <a:headEnd/>
            <a:tailEnd/>
          </a:ln>
          <a:effectLst/>
        </p:spPr>
        <p:txBody>
          <a:bodyPr>
            <a:spAutoFit/>
          </a:bodyPr>
          <a:lstStyle/>
          <a:p>
            <a:pPr>
              <a:spcBef>
                <a:spcPct val="50000"/>
              </a:spcBef>
            </a:pPr>
            <a:r>
              <a:rPr lang="en-US" sz="6000">
                <a:latin typeface=".VnAvant" pitchFamily="34" charset="0"/>
              </a:rPr>
              <a:t>g</a:t>
            </a:r>
          </a:p>
        </p:txBody>
      </p:sp>
      <p:sp>
        <p:nvSpPr>
          <p:cNvPr id="88196" name="Text Box 132"/>
          <p:cNvSpPr txBox="1">
            <a:spLocks noChangeArrowheads="1"/>
          </p:cNvSpPr>
          <p:nvPr/>
        </p:nvSpPr>
        <p:spPr bwMode="auto">
          <a:xfrm>
            <a:off x="5181600" y="5334000"/>
            <a:ext cx="838200" cy="1006475"/>
          </a:xfrm>
          <a:prstGeom prst="rect">
            <a:avLst/>
          </a:prstGeom>
          <a:noFill/>
          <a:ln w="9525">
            <a:noFill/>
            <a:miter lim="800000"/>
            <a:headEnd/>
            <a:tailEnd/>
          </a:ln>
          <a:effectLst/>
        </p:spPr>
        <p:txBody>
          <a:bodyPr>
            <a:spAutoFit/>
          </a:bodyPr>
          <a:lstStyle/>
          <a:p>
            <a:pPr>
              <a:spcBef>
                <a:spcPct val="50000"/>
              </a:spcBef>
            </a:pPr>
            <a:r>
              <a:rPr lang="en-US" sz="6000">
                <a:latin typeface=".VnAvant" pitchFamily="34" charset="0"/>
              </a:rPr>
              <a:t>y</a:t>
            </a:r>
          </a:p>
        </p:txBody>
      </p:sp>
      <p:sp>
        <p:nvSpPr>
          <p:cNvPr id="88197" name="Text Box 133"/>
          <p:cNvSpPr txBox="1">
            <a:spLocks noChangeArrowheads="1"/>
          </p:cNvSpPr>
          <p:nvPr/>
        </p:nvSpPr>
        <p:spPr bwMode="auto">
          <a:xfrm>
            <a:off x="6553200" y="5334000"/>
            <a:ext cx="762000" cy="1006475"/>
          </a:xfrm>
          <a:prstGeom prst="rect">
            <a:avLst/>
          </a:prstGeom>
          <a:noFill/>
          <a:ln w="9525">
            <a:noFill/>
            <a:miter lim="800000"/>
            <a:headEnd/>
            <a:tailEnd/>
          </a:ln>
          <a:effectLst/>
        </p:spPr>
        <p:txBody>
          <a:bodyPr>
            <a:spAutoFit/>
          </a:bodyPr>
          <a:lstStyle/>
          <a:p>
            <a:pPr>
              <a:spcBef>
                <a:spcPct val="50000"/>
              </a:spcBef>
            </a:pPr>
            <a:r>
              <a:rPr lang="en-US" sz="6000">
                <a:latin typeface=".VnAvant" pitchFamily="34" charset="0"/>
              </a:rPr>
              <a:t>g</a:t>
            </a:r>
          </a:p>
        </p:txBody>
      </p:sp>
      <p:sp>
        <p:nvSpPr>
          <p:cNvPr id="88198" name="Text Box 134"/>
          <p:cNvSpPr txBox="1">
            <a:spLocks noChangeArrowheads="1"/>
          </p:cNvSpPr>
          <p:nvPr/>
        </p:nvSpPr>
        <p:spPr bwMode="auto">
          <a:xfrm>
            <a:off x="8153400" y="5334000"/>
            <a:ext cx="533400" cy="1006475"/>
          </a:xfrm>
          <a:prstGeom prst="rect">
            <a:avLst/>
          </a:prstGeom>
          <a:noFill/>
          <a:ln w="9525">
            <a:noFill/>
            <a:miter lim="800000"/>
            <a:headEnd/>
            <a:tailEnd/>
          </a:ln>
          <a:effectLst/>
        </p:spPr>
        <p:txBody>
          <a:bodyPr>
            <a:spAutoFit/>
          </a:bodyPr>
          <a:lstStyle/>
          <a:p>
            <a:pPr>
              <a:spcBef>
                <a:spcPct val="50000"/>
              </a:spcBef>
            </a:pPr>
            <a:r>
              <a:rPr lang="en-US" sz="6000">
                <a:latin typeface=".VnAvant" pitchFamily="34" charset="0"/>
              </a:rPr>
              <a:t>y</a:t>
            </a:r>
          </a:p>
        </p:txBody>
      </p:sp>
      <p:sp>
        <p:nvSpPr>
          <p:cNvPr id="88199" name="Text Box 135"/>
          <p:cNvSpPr txBox="1">
            <a:spLocks noChangeArrowheads="1"/>
          </p:cNvSpPr>
          <p:nvPr/>
        </p:nvSpPr>
        <p:spPr bwMode="auto">
          <a:xfrm>
            <a:off x="1600200" y="5410200"/>
            <a:ext cx="609600" cy="1006475"/>
          </a:xfrm>
          <a:prstGeom prst="rect">
            <a:avLst/>
          </a:prstGeom>
          <a:noFill/>
          <a:ln w="9525">
            <a:noFill/>
            <a:miter lim="800000"/>
            <a:headEnd/>
            <a:tailEnd/>
          </a:ln>
          <a:effectLst/>
        </p:spPr>
        <p:txBody>
          <a:bodyPr>
            <a:spAutoFit/>
          </a:bodyPr>
          <a:lstStyle/>
          <a:p>
            <a:pPr>
              <a:spcBef>
                <a:spcPct val="50000"/>
              </a:spcBef>
            </a:pPr>
            <a:r>
              <a:rPr lang="en-US" sz="6000">
                <a:latin typeface=".VnAvant" pitchFamily="34" charset="0"/>
              </a:rPr>
              <a:t>p</a:t>
            </a:r>
          </a:p>
        </p:txBody>
      </p:sp>
      <p:sp>
        <p:nvSpPr>
          <p:cNvPr id="88200" name="Text Box 136"/>
          <p:cNvSpPr txBox="1">
            <a:spLocks noChangeArrowheads="1"/>
          </p:cNvSpPr>
          <p:nvPr/>
        </p:nvSpPr>
        <p:spPr bwMode="auto">
          <a:xfrm>
            <a:off x="4038600" y="5410200"/>
            <a:ext cx="685800" cy="1006475"/>
          </a:xfrm>
          <a:prstGeom prst="rect">
            <a:avLst/>
          </a:prstGeom>
          <a:noFill/>
          <a:ln w="9525">
            <a:noFill/>
            <a:miter lim="800000"/>
            <a:headEnd/>
            <a:tailEnd/>
          </a:ln>
          <a:effectLst/>
        </p:spPr>
        <p:txBody>
          <a:bodyPr>
            <a:spAutoFit/>
          </a:bodyPr>
          <a:lstStyle/>
          <a:p>
            <a:pPr>
              <a:spcBef>
                <a:spcPct val="50000"/>
              </a:spcBef>
            </a:pPr>
            <a:r>
              <a:rPr lang="en-US" sz="6000">
                <a:latin typeface=".VnAvant" pitchFamily="34" charset="0"/>
              </a:rPr>
              <a:t>h</a:t>
            </a:r>
          </a:p>
        </p:txBody>
      </p:sp>
      <p:sp>
        <p:nvSpPr>
          <p:cNvPr id="88201" name="AutoShape 137"/>
          <p:cNvSpPr>
            <a:spLocks noChangeArrowheads="1"/>
          </p:cNvSpPr>
          <p:nvPr/>
        </p:nvSpPr>
        <p:spPr bwMode="auto">
          <a:xfrm>
            <a:off x="4572000" y="914400"/>
            <a:ext cx="685800" cy="609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chemeClr val="tx1"/>
            </a:solidFill>
            <a:round/>
            <a:headEnd/>
            <a:tailEnd/>
          </a:ln>
          <a:effectLst/>
        </p:spPr>
        <p:txBody>
          <a:bodyPr wrap="none" anchor="ctr"/>
          <a:lstStyle/>
          <a:p>
            <a:endParaRPr lang="en-US"/>
          </a:p>
        </p:txBody>
      </p:sp>
      <p:sp>
        <p:nvSpPr>
          <p:cNvPr id="88202" name="Text Box 138"/>
          <p:cNvSpPr txBox="1">
            <a:spLocks noChangeArrowheads="1"/>
          </p:cNvSpPr>
          <p:nvPr/>
        </p:nvSpPr>
        <p:spPr bwMode="auto">
          <a:xfrm>
            <a:off x="2971800" y="5410200"/>
            <a:ext cx="533400" cy="1006475"/>
          </a:xfrm>
          <a:prstGeom prst="rect">
            <a:avLst/>
          </a:prstGeom>
          <a:noFill/>
          <a:ln w="9525">
            <a:noFill/>
            <a:miter lim="800000"/>
            <a:headEnd/>
            <a:tailEnd/>
          </a:ln>
          <a:effectLst/>
        </p:spPr>
        <p:txBody>
          <a:bodyPr>
            <a:spAutoFit/>
          </a:bodyPr>
          <a:lstStyle/>
          <a:p>
            <a:pPr>
              <a:spcBef>
                <a:spcPct val="50000"/>
              </a:spcBef>
            </a:pPr>
            <a:r>
              <a:rPr lang="en-US" sz="6000">
                <a:latin typeface=".VnAvant" pitchFamily="34" charset="0"/>
              </a:rPr>
              <a:t>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8195">
                                            <p:txEl>
                                              <p:pRg st="0" end="0"/>
                                            </p:txEl>
                                          </p:spTgt>
                                        </p:tgtEl>
                                        <p:attrNameLst>
                                          <p:attrName>style.visibility</p:attrName>
                                        </p:attrNameLst>
                                      </p:cBhvr>
                                      <p:to>
                                        <p:strVal val="visible"/>
                                      </p:to>
                                    </p:set>
                                    <p:animEffect transition="in" filter="wedge">
                                      <p:cBhvr>
                                        <p:cTn id="7" dur="2000"/>
                                        <p:tgtEl>
                                          <p:spTgt spid="881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builtIn="1"/>
                                        </p:tgtEl>
                                      </p:cMediaNode>
                                    </p:audio>
                                  </p:subTnLst>
                                </p:cTn>
                              </p:par>
                              <p:par>
                                <p:cTn id="8" presetID="51" presetClass="entr" presetSubtype="0" fill="hold" nodeType="withEffect">
                                  <p:stCondLst>
                                    <p:cond delay="0"/>
                                  </p:stCondLst>
                                  <p:childTnLst>
                                    <p:set>
                                      <p:cBhvr>
                                        <p:cTn id="9" dur="1" fill="hold">
                                          <p:stCondLst>
                                            <p:cond delay="0"/>
                                          </p:stCondLst>
                                        </p:cTn>
                                        <p:tgtEl>
                                          <p:spTgt spid="88199">
                                            <p:txEl>
                                              <p:pRg st="0" end="0"/>
                                            </p:txEl>
                                          </p:spTgt>
                                        </p:tgtEl>
                                        <p:attrNameLst>
                                          <p:attrName>style.visibility</p:attrName>
                                        </p:attrNameLst>
                                      </p:cBhvr>
                                      <p:to>
                                        <p:strVal val="visible"/>
                                      </p:to>
                                    </p:set>
                                    <p:animEffect transition="in" filter="fade">
                                      <p:cBhvr>
                                        <p:cTn id="10" dur="385" decel="100000"/>
                                        <p:tgtEl>
                                          <p:spTgt spid="88199">
                                            <p:txEl>
                                              <p:pRg st="0" end="0"/>
                                            </p:txEl>
                                          </p:spTgt>
                                        </p:tgtEl>
                                      </p:cBhvr>
                                    </p:animEffect>
                                    <p:animScale>
                                      <p:cBhvr>
                                        <p:cTn id="11" dur="385" decel="100000"/>
                                        <p:tgtEl>
                                          <p:spTgt spid="88199">
                                            <p:txEl>
                                              <p:pRg st="0" end="0"/>
                                            </p:txEl>
                                          </p:spTgt>
                                        </p:tgtEl>
                                      </p:cBhvr>
                                      <p:from x="10000" y="10000"/>
                                      <p:to x="200000" y="450000"/>
                                    </p:animScale>
                                    <p:animScale>
                                      <p:cBhvr>
                                        <p:cTn id="12" dur="615" accel="100000" fill="hold">
                                          <p:stCondLst>
                                            <p:cond delay="385"/>
                                          </p:stCondLst>
                                        </p:cTn>
                                        <p:tgtEl>
                                          <p:spTgt spid="88199">
                                            <p:txEl>
                                              <p:pRg st="0" end="0"/>
                                            </p:txEl>
                                          </p:spTgt>
                                        </p:tgtEl>
                                      </p:cBhvr>
                                      <p:from x="200000" y="450000"/>
                                      <p:to x="100000" y="100000"/>
                                    </p:animScale>
                                    <p:set>
                                      <p:cBhvr>
                                        <p:cTn id="13" dur="385" fill="hold"/>
                                        <p:tgtEl>
                                          <p:spTgt spid="88199">
                                            <p:txEl>
                                              <p:pRg st="0" end="0"/>
                                            </p:txEl>
                                          </p:spTgt>
                                        </p:tgtEl>
                                        <p:attrNameLst>
                                          <p:attrName>ppt_x</p:attrName>
                                        </p:attrNameLst>
                                      </p:cBhvr>
                                      <p:to>
                                        <p:strVal val="(0.5)"/>
                                      </p:to>
                                    </p:set>
                                    <p:anim from="(0.5)" to="(#ppt_x)" calcmode="lin" valueType="num">
                                      <p:cBhvr>
                                        <p:cTn id="14" dur="615" accel="100000" fill="hold">
                                          <p:stCondLst>
                                            <p:cond delay="385"/>
                                          </p:stCondLst>
                                        </p:cTn>
                                        <p:tgtEl>
                                          <p:spTgt spid="88199">
                                            <p:txEl>
                                              <p:pRg st="0" end="0"/>
                                            </p:txEl>
                                          </p:spTgt>
                                        </p:tgtEl>
                                        <p:attrNameLst>
                                          <p:attrName>ppt_x</p:attrName>
                                        </p:attrNameLst>
                                      </p:cBhvr>
                                    </p:anim>
                                    <p:set>
                                      <p:cBhvr>
                                        <p:cTn id="15" dur="385" fill="hold"/>
                                        <p:tgtEl>
                                          <p:spTgt spid="88199">
                                            <p:txEl>
                                              <p:pRg st="0" end="0"/>
                                            </p:txEl>
                                          </p:spTgt>
                                        </p:tgtEl>
                                        <p:attrNameLst>
                                          <p:attrName>ppt_y</p:attrName>
                                        </p:attrNameLst>
                                      </p:cBhvr>
                                      <p:to>
                                        <p:strVal val="(#ppt_y+0.4)"/>
                                      </p:to>
                                    </p:set>
                                    <p:anim from="(#ppt_y+0.4)" to="(#ppt_y)" calcmode="lin" valueType="num">
                                      <p:cBhvr>
                                        <p:cTn id="16" dur="615" accel="100000" fill="hold">
                                          <p:stCondLst>
                                            <p:cond delay="385"/>
                                          </p:stCondLst>
                                        </p:cTn>
                                        <p:tgtEl>
                                          <p:spTgt spid="88199">
                                            <p:txEl>
                                              <p:pRg st="0" end="0"/>
                                            </p:txEl>
                                          </p:spTgt>
                                        </p:tgtEl>
                                        <p:attrNameLst>
                                          <p:attrName>ppt_y</p:attrName>
                                        </p:attrNameLst>
                                      </p:cBhvr>
                                    </p:anim>
                                  </p:childTnLst>
                                  <p:subTnLst>
                                    <p:audio>
                                      <p:cMediaNode>
                                        <p:cTn display="0" masterRel="sameClick">
                                          <p:stCondLst>
                                            <p:cond evt="begin" delay="0">
                                              <p:tn val="8"/>
                                            </p:cond>
                                          </p:stCondLst>
                                          <p:endCondLst>
                                            <p:cond evt="onStopAudio" delay="0">
                                              <p:tgtEl>
                                                <p:sldTgt/>
                                              </p:tgtEl>
                                            </p:cond>
                                          </p:endCondLst>
                                        </p:cTn>
                                        <p:tgtEl>
                                          <p:sndTgt r:embed="rId3" name="laser.wav" builtIn="1"/>
                                        </p:tgtEl>
                                      </p:cMediaNode>
                                    </p:audio>
                                  </p:subTnLst>
                                </p:cTn>
                              </p:par>
                              <p:par>
                                <p:cTn id="17" presetID="21" presetClass="entr" presetSubtype="4" fill="hold" grpId="0" nodeType="withEffect">
                                  <p:stCondLst>
                                    <p:cond delay="0"/>
                                  </p:stCondLst>
                                  <p:childTnLst>
                                    <p:set>
                                      <p:cBhvr>
                                        <p:cTn id="18" dur="1" fill="hold">
                                          <p:stCondLst>
                                            <p:cond delay="0"/>
                                          </p:stCondLst>
                                        </p:cTn>
                                        <p:tgtEl>
                                          <p:spTgt spid="88202"/>
                                        </p:tgtEl>
                                        <p:attrNameLst>
                                          <p:attrName>style.visibility</p:attrName>
                                        </p:attrNameLst>
                                      </p:cBhvr>
                                      <p:to>
                                        <p:strVal val="visible"/>
                                      </p:to>
                                    </p:set>
                                    <p:animEffect transition="in" filter="wheel(4)">
                                      <p:cBhvr>
                                        <p:cTn id="19" dur="1000"/>
                                        <p:tgtEl>
                                          <p:spTgt spid="88202"/>
                                        </p:tgtEl>
                                      </p:cBhvr>
                                    </p:animEffect>
                                  </p:childTnLst>
                                  <p:subTnLst>
                                    <p:audio>
                                      <p:cMediaNode>
                                        <p:cTn display="0" masterRel="sameClick">
                                          <p:stCondLst>
                                            <p:cond evt="begin" delay="0">
                                              <p:tn val="17"/>
                                            </p:cond>
                                          </p:stCondLst>
                                          <p:endCondLst>
                                            <p:cond evt="onStopAudio" delay="0">
                                              <p:tgtEl>
                                                <p:sldTgt/>
                                              </p:tgtEl>
                                            </p:cond>
                                          </p:endCondLst>
                                        </p:cTn>
                                        <p:tgtEl>
                                          <p:sndTgt r:embed="rId3" name="laser.wav" builtIn="1"/>
                                        </p:tgtEl>
                                      </p:cMediaNode>
                                    </p:audio>
                                  </p:subTnLst>
                                </p:cTn>
                              </p:par>
                              <p:par>
                                <p:cTn id="20" presetID="58" presetClass="entr" presetSubtype="0" accel="100000" fill="hold" grpId="0" nodeType="withEffect">
                                  <p:stCondLst>
                                    <p:cond delay="0"/>
                                  </p:stCondLst>
                                  <p:childTnLst>
                                    <p:set>
                                      <p:cBhvr>
                                        <p:cTn id="21" dur="1" fill="hold">
                                          <p:stCondLst>
                                            <p:cond delay="0"/>
                                          </p:stCondLst>
                                        </p:cTn>
                                        <p:tgtEl>
                                          <p:spTgt spid="88200"/>
                                        </p:tgtEl>
                                        <p:attrNameLst>
                                          <p:attrName>style.visibility</p:attrName>
                                        </p:attrNameLst>
                                      </p:cBhvr>
                                      <p:to>
                                        <p:strVal val="visible"/>
                                      </p:to>
                                    </p:set>
                                    <p:anim calcmode="lin" valueType="num">
                                      <p:cBhvr>
                                        <p:cTn id="22" dur="1000" fill="hold"/>
                                        <p:tgtEl>
                                          <p:spTgt spid="88200"/>
                                        </p:tgtEl>
                                        <p:attrNameLst>
                                          <p:attrName>ppt_w</p:attrName>
                                        </p:attrNameLst>
                                      </p:cBhvr>
                                      <p:tavLst>
                                        <p:tav tm="0">
                                          <p:val>
                                            <p:strVal val="#ppt_w*2.5"/>
                                          </p:val>
                                        </p:tav>
                                        <p:tav tm="100000">
                                          <p:val>
                                            <p:strVal val="#ppt_w"/>
                                          </p:val>
                                        </p:tav>
                                      </p:tavLst>
                                    </p:anim>
                                    <p:anim calcmode="lin" valueType="num">
                                      <p:cBhvr>
                                        <p:cTn id="23" dur="1000" fill="hold"/>
                                        <p:tgtEl>
                                          <p:spTgt spid="88200"/>
                                        </p:tgtEl>
                                        <p:attrNameLst>
                                          <p:attrName>ppt_h</p:attrName>
                                        </p:attrNameLst>
                                      </p:cBhvr>
                                      <p:tavLst>
                                        <p:tav tm="0">
                                          <p:val>
                                            <p:strVal val="#ppt_h*0.01"/>
                                          </p:val>
                                        </p:tav>
                                        <p:tav tm="100000">
                                          <p:val>
                                            <p:strVal val="#ppt_h"/>
                                          </p:val>
                                        </p:tav>
                                      </p:tavLst>
                                    </p:anim>
                                    <p:anim calcmode="lin" valueType="num">
                                      <p:cBhvr>
                                        <p:cTn id="24" dur="1000" fill="hold"/>
                                        <p:tgtEl>
                                          <p:spTgt spid="88200"/>
                                        </p:tgtEl>
                                        <p:attrNameLst>
                                          <p:attrName>ppt_x</p:attrName>
                                        </p:attrNameLst>
                                      </p:cBhvr>
                                      <p:tavLst>
                                        <p:tav tm="0">
                                          <p:val>
                                            <p:strVal val="#ppt_x"/>
                                          </p:val>
                                        </p:tav>
                                        <p:tav tm="100000">
                                          <p:val>
                                            <p:strVal val="#ppt_x"/>
                                          </p:val>
                                        </p:tav>
                                      </p:tavLst>
                                    </p:anim>
                                    <p:anim calcmode="lin" valueType="num">
                                      <p:cBhvr>
                                        <p:cTn id="25" dur="1000" fill="hold"/>
                                        <p:tgtEl>
                                          <p:spTgt spid="88200"/>
                                        </p:tgtEl>
                                        <p:attrNameLst>
                                          <p:attrName>ppt_y</p:attrName>
                                        </p:attrNameLst>
                                      </p:cBhvr>
                                      <p:tavLst>
                                        <p:tav tm="0">
                                          <p:val>
                                            <p:strVal val="#ppt_h+1"/>
                                          </p:val>
                                        </p:tav>
                                        <p:tav tm="100000">
                                          <p:val>
                                            <p:strVal val="#ppt_y"/>
                                          </p:val>
                                        </p:tav>
                                      </p:tavLst>
                                    </p:anim>
                                    <p:animEffect transition="in" filter="fade">
                                      <p:cBhvr>
                                        <p:cTn id="26" dur="1000"/>
                                        <p:tgtEl>
                                          <p:spTgt spid="88200"/>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builtIn="1"/>
                                        </p:tgtEl>
                                      </p:cMediaNode>
                                    </p:audio>
                                  </p:subTnLst>
                                </p:cTn>
                              </p:par>
                              <p:par>
                                <p:cTn id="27" presetID="15" presetClass="entr" presetSubtype="0" fill="hold" grpId="0" nodeType="withEffect">
                                  <p:stCondLst>
                                    <p:cond delay="0"/>
                                  </p:stCondLst>
                                  <p:childTnLst>
                                    <p:set>
                                      <p:cBhvr>
                                        <p:cTn id="28" dur="1" fill="hold">
                                          <p:stCondLst>
                                            <p:cond delay="0"/>
                                          </p:stCondLst>
                                        </p:cTn>
                                        <p:tgtEl>
                                          <p:spTgt spid="88196"/>
                                        </p:tgtEl>
                                        <p:attrNameLst>
                                          <p:attrName>style.visibility</p:attrName>
                                        </p:attrNameLst>
                                      </p:cBhvr>
                                      <p:to>
                                        <p:strVal val="visible"/>
                                      </p:to>
                                    </p:set>
                                    <p:anim calcmode="lin" valueType="num">
                                      <p:cBhvr>
                                        <p:cTn id="29" dur="1000" fill="hold"/>
                                        <p:tgtEl>
                                          <p:spTgt spid="88196"/>
                                        </p:tgtEl>
                                        <p:attrNameLst>
                                          <p:attrName>ppt_w</p:attrName>
                                        </p:attrNameLst>
                                      </p:cBhvr>
                                      <p:tavLst>
                                        <p:tav tm="0">
                                          <p:val>
                                            <p:fltVal val="0"/>
                                          </p:val>
                                        </p:tav>
                                        <p:tav tm="100000">
                                          <p:val>
                                            <p:strVal val="#ppt_w"/>
                                          </p:val>
                                        </p:tav>
                                      </p:tavLst>
                                    </p:anim>
                                    <p:anim calcmode="lin" valueType="num">
                                      <p:cBhvr>
                                        <p:cTn id="30" dur="1000" fill="hold"/>
                                        <p:tgtEl>
                                          <p:spTgt spid="88196"/>
                                        </p:tgtEl>
                                        <p:attrNameLst>
                                          <p:attrName>ppt_h</p:attrName>
                                        </p:attrNameLst>
                                      </p:cBhvr>
                                      <p:tavLst>
                                        <p:tav tm="0">
                                          <p:val>
                                            <p:fltVal val="0"/>
                                          </p:val>
                                        </p:tav>
                                        <p:tav tm="100000">
                                          <p:val>
                                            <p:strVal val="#ppt_h"/>
                                          </p:val>
                                        </p:tav>
                                      </p:tavLst>
                                    </p:anim>
                                    <p:anim calcmode="lin" valueType="num">
                                      <p:cBhvr>
                                        <p:cTn id="31" dur="1000" fill="hold"/>
                                        <p:tgtEl>
                                          <p:spTgt spid="8819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8819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7"/>
                                            </p:cond>
                                          </p:stCondLst>
                                          <p:endCondLst>
                                            <p:cond evt="onStopAudio" delay="0">
                                              <p:tgtEl>
                                                <p:sldTgt/>
                                              </p:tgtEl>
                                            </p:cond>
                                          </p:endCondLst>
                                        </p:cTn>
                                        <p:tgtEl>
                                          <p:sndTgt r:embed="rId3" name="laser.wav" builtIn="1"/>
                                        </p:tgtEl>
                                      </p:cMediaNode>
                                    </p:audio>
                                  </p:subTnLst>
                                </p:cTn>
                              </p:par>
                              <p:par>
                                <p:cTn id="33" presetID="29" presetClass="entr" presetSubtype="0" fill="hold" grpId="0" nodeType="withEffect">
                                  <p:stCondLst>
                                    <p:cond delay="0"/>
                                  </p:stCondLst>
                                  <p:childTnLst>
                                    <p:set>
                                      <p:cBhvr>
                                        <p:cTn id="34" dur="1" fill="hold">
                                          <p:stCondLst>
                                            <p:cond delay="0"/>
                                          </p:stCondLst>
                                        </p:cTn>
                                        <p:tgtEl>
                                          <p:spTgt spid="88197"/>
                                        </p:tgtEl>
                                        <p:attrNameLst>
                                          <p:attrName>style.visibility</p:attrName>
                                        </p:attrNameLst>
                                      </p:cBhvr>
                                      <p:to>
                                        <p:strVal val="visible"/>
                                      </p:to>
                                    </p:set>
                                    <p:anim calcmode="lin" valueType="num">
                                      <p:cBhvr>
                                        <p:cTn id="35" dur="1000" fill="hold"/>
                                        <p:tgtEl>
                                          <p:spTgt spid="88197"/>
                                        </p:tgtEl>
                                        <p:attrNameLst>
                                          <p:attrName>ppt_x</p:attrName>
                                        </p:attrNameLst>
                                      </p:cBhvr>
                                      <p:tavLst>
                                        <p:tav tm="0">
                                          <p:val>
                                            <p:strVal val="#ppt_x-.2"/>
                                          </p:val>
                                        </p:tav>
                                        <p:tav tm="100000">
                                          <p:val>
                                            <p:strVal val="#ppt_x"/>
                                          </p:val>
                                        </p:tav>
                                      </p:tavLst>
                                    </p:anim>
                                    <p:anim calcmode="lin" valueType="num">
                                      <p:cBhvr>
                                        <p:cTn id="36" dur="1000" fill="hold"/>
                                        <p:tgtEl>
                                          <p:spTgt spid="8819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8197"/>
                                        </p:tgtEl>
                                      </p:cBhvr>
                                    </p:animEffect>
                                  </p:childTnLst>
                                  <p:subTnLst>
                                    <p:audio>
                                      <p:cMediaNode>
                                        <p:cTn display="0" masterRel="sameClick">
                                          <p:stCondLst>
                                            <p:cond evt="begin" delay="0">
                                              <p:tn val="33"/>
                                            </p:cond>
                                          </p:stCondLst>
                                          <p:endCondLst>
                                            <p:cond evt="onStopAudio" delay="0">
                                              <p:tgtEl>
                                                <p:sldTgt/>
                                              </p:tgtEl>
                                            </p:cond>
                                          </p:endCondLst>
                                        </p:cTn>
                                        <p:tgtEl>
                                          <p:sndTgt r:embed="rId3" name="laser.wav" builtIn="1"/>
                                        </p:tgtEl>
                                      </p:cMediaNode>
                                    </p:audio>
                                  </p:subTnLst>
                                </p:cTn>
                              </p:par>
                              <p:par>
                                <p:cTn id="38" presetID="21" presetClass="entr" presetSubtype="4" fill="hold" grpId="0" nodeType="withEffect">
                                  <p:stCondLst>
                                    <p:cond delay="0"/>
                                  </p:stCondLst>
                                  <p:childTnLst>
                                    <p:set>
                                      <p:cBhvr>
                                        <p:cTn id="39" dur="1" fill="hold">
                                          <p:stCondLst>
                                            <p:cond delay="0"/>
                                          </p:stCondLst>
                                        </p:cTn>
                                        <p:tgtEl>
                                          <p:spTgt spid="88198"/>
                                        </p:tgtEl>
                                        <p:attrNameLst>
                                          <p:attrName>style.visibility</p:attrName>
                                        </p:attrNameLst>
                                      </p:cBhvr>
                                      <p:to>
                                        <p:strVal val="visible"/>
                                      </p:to>
                                    </p:set>
                                    <p:animEffect transition="in" filter="wheel(4)">
                                      <p:cBhvr>
                                        <p:cTn id="40" dur="1000"/>
                                        <p:tgtEl>
                                          <p:spTgt spid="88198"/>
                                        </p:tgtEl>
                                      </p:cBhvr>
                                    </p:animEffect>
                                  </p:childTnLst>
                                  <p:subTnLst>
                                    <p:audio>
                                      <p:cMediaNode>
                                        <p:cTn display="0" masterRel="sameClick">
                                          <p:stCondLst>
                                            <p:cond evt="begin" delay="0">
                                              <p:tn val="38"/>
                                            </p:cond>
                                          </p:stCondLst>
                                          <p:endCondLst>
                                            <p:cond evt="onStopAudio" delay="0">
                                              <p:tgtEl>
                                                <p:sldTgt/>
                                              </p:tgtEl>
                                            </p:cond>
                                          </p:endCondLst>
                                        </p:cTn>
                                        <p:tgtEl>
                                          <p:sndTgt r:embed="rId3" name="laser.wav" builtIn="1"/>
                                        </p:tgtEl>
                                      </p:cMediaNode>
                                    </p:audio>
                                  </p:sub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0" nodeType="clickEffect">
                                  <p:stCondLst>
                                    <p:cond delay="0"/>
                                  </p:stCondLst>
                                  <p:childTnLst>
                                    <p:animMotion origin="layout" path="M -0.04358 0.05966 C -0.08906 0.05896 -0.13472 0.05873 -0.18021 0.05757 C -0.1849 0.05734 -0.19444 0.05549 -0.19444 0.05572 C -0.1908 0.06983 -0.19115 0.08601 -0.19601 0.09989 C -0.21927 0.09989 -0.24253 0.09989 -0.2658 0.09989 C -0.26979 0.10497 -0.27083 0.11052 -0.27378 0.11677 C -0.27378 0.11723 -0.27517 0.13272 -0.27691 0.13572 C -0.27917 0.13966 -0.2849 0.14636 -0.2849 0.14659 C -0.28611 0.16 -0.28872 0.19492 -0.30399 0.19492 C -0.30087 0.19561 -0.2974 0.19538 -0.29444 0.197 C -0.28924 0.19954 -0.28889 0.21318 -0.28802 0.21827 C -0.28299 0.24809 -0.28333 0.23792 -0.28333 0.27954 C -0.29288 0.28278 -0.3059 0.28555 -0.3151 0.29226 C -0.32552 0.29966 -0.32587 0.30174 -0.33733 0.30497 C -0.34201 0.30914 -0.34757 0.31214 -0.35156 0.31746 C -0.35469 0.32162 -0.35955 0.32948 -0.36424 0.33226 C -0.37378 0.33804 -0.3809 0.33919 -0.39132 0.34081 C -0.39653 0.34312 -0.39601 0.34081 -0.39601 0.34497 C -0.38559 0.34729 -0.38559 0.34705 -0.38021 0.35769 C -0.37726 0.37226 -0.37812 0.38729 -0.37535 0.40208 C -0.37639 0.41526 -0.38125 0.44116 -0.3691 0.44648 C -0.36545 0.4511 -0.36493 0.45526 -0.36267 0.46127 C -0.39549 0.46197 -0.4283 0.4622 -0.46111 0.46335 C -0.4691 0.46359 -0.4776 0.46497 -0.4849 0.46983 C -0.49219 0.47468 -0.49601 0.48116 -0.50243 0.48671 C -0.50035 0.5089 -0.49913 0.51769 -0.49913 0.54174 C -0.4901 0.57804 -0.49444 0.61827 -0.49757 0.65572 C -0.49757 0.66428 -0.5375 0.88648 -0.4849 0.83977 C -0.48038 0.83052 -0.47361 0.82729 -0.46736 0.82058 C -0.46597 0.81896 -0.46319 0.81873 -0.46267 0.81642 C -0.46146 0.81041 -0.46267 0.8037 -0.46267 0.79746 " pathEditMode="relative" rAng="0" ptsTypes="ffffffffffffffffffffffffffffffA">
                                      <p:cBhvr>
                                        <p:cTn id="44" dur="3000" fill="hold"/>
                                        <p:tgtEl>
                                          <p:spTgt spid="88201"/>
                                        </p:tgtEl>
                                        <p:attrNameLst>
                                          <p:attrName>ppt_x</p:attrName>
                                          <p:attrName>ppt_y</p:attrName>
                                        </p:attrNameLst>
                                      </p:cBhvr>
                                      <p:rCtr x="-247" y="411"/>
                                    </p:animMotion>
                                  </p:childTnLst>
                                  <p:subTnLst>
                                    <p:audio>
                                      <p:cMediaNode>
                                        <p:cTn display="0" masterRel="sameClick">
                                          <p:stCondLst>
                                            <p:cond evt="begin" delay="0">
                                              <p:tn val="43"/>
                                            </p:cond>
                                          </p:stCondLst>
                                          <p:endCondLst>
                                            <p:cond evt="onStopAudio" delay="0">
                                              <p:tgtEl>
                                                <p:sldTgt/>
                                              </p:tgtEl>
                                            </p:cond>
                                          </p:endCondLst>
                                        </p:cTn>
                                        <p:tgtEl>
                                          <p:sndTgt r:embed="rId4" name="chimes.wav" builtIn="1"/>
                                        </p:tgtEl>
                                      </p:cMediaNode>
                                    </p:audio>
                                  </p:sub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1" nodeType="clickEffect">
                                  <p:stCondLst>
                                    <p:cond delay="0"/>
                                  </p:stCondLst>
                                  <p:childTnLst>
                                    <p:animMotion origin="layout" path="M -0.00417 0.1089 C 0.01181 0.11029 0.025 0.11237 0.04028 0.11515 C 0.04809 0.11838 0.0559 0.12 0.06406 0.12162 C 0.06892 0.12578 0.07153 0.13041 0.07517 0.13642 C 0.07639 0.1385 0.07847 0.14266 0.07847 0.14289 C 0.07639 0.14821 0.07465 0.15422 0.07205 0.15954 C 0.06997 0.1637 0.06563 0.17226 0.06563 0.17249 C 0.06285 0.18752 0.05625 0.19908 0.04826 0.21041 C 0.04774 0.21318 0.04774 0.21619 0.0467 0.21873 C 0.04601 0.22058 0.0441 0.22104 0.0434 0.22289 C 0.03628 0.24162 0.0434 0.23145 0.03872 0.23769 C 0.06215 0.22752 0.08177 0.23468 0.10538 0.23769 C 0.11198 0.24 0.11806 0.24278 0.12448 0.24625 C 0.13351 0.2585 0.12882 0.25526 0.13715 0.25896 C 0.14896 0.27468 0.14479 0.26821 0.15625 0.27792 C 0.16476 0.29572 0.16389 0.30544 0.18316 0.30544 C 0.18177 0.31977 0.18038 0.34312 0.17049 0.35191 C 0.16858 0.35584 0.1658 0.35861 0.16406 0.36255 C 0.16319 0.3644 0.16337 0.36694 0.1625 0.36879 C 0.15729 0.38127 0.15191 0.39006 0.14028 0.39006 C 0.14705 0.39584 0.15191 0.39954 0.15781 0.40694 C 0.16111 0.42012 0.16875 0.43145 0.17517 0.44278 C 0.1776 0.45295 0.17674 0.48093 0.18958 0.48093 C 0.1816 0.48601 0.17587 0.48902 0.16892 0.49572 C 0.15521 0.5089 0.14635 0.5237 0.12917 0.5274 C 0.12292 0.53018 0.1158 0.53388 0.11007 0.53804 C 0.10139 0.54451 0.09583 0.55492 0.08628 0.55908 C 0.08056 0.5711 0.07222 0.56994 0.0625 0.57179 C 0.06094 0.57249 0.0592 0.57272 0.05781 0.57388 C 0.05191 0.5785 0.05677 0.57804 0.05295 0.57804 C 0.05556 0.62174 0.06632 0.67607 0.04826 0.71353 C 0.04392 0.73688 0.05 0.70821 0.0434 0.72833 C 0.04028 0.73757 0.04149 0.74682 0.03715 0.75561 C 0.03854 0.77318 0.04063 0.79122 0.0434 0.80856 C 0.04427 0.81388 0.04826 0.81665 0.04826 0.82127 L 0.07205 0.8044 " pathEditMode="relative" rAng="0" ptsTypes="ffffffffffffffffffffffffffffffffffAA">
                                      <p:cBhvr>
                                        <p:cTn id="48" dur="3000" fill="hold"/>
                                        <p:tgtEl>
                                          <p:spTgt spid="88201"/>
                                        </p:tgtEl>
                                        <p:attrNameLst>
                                          <p:attrName>ppt_x</p:attrName>
                                          <p:attrName>ppt_y</p:attrName>
                                        </p:attrNameLst>
                                      </p:cBhvr>
                                      <p:rCtr x="97" y="356"/>
                                    </p:animMotion>
                                  </p:childTnLst>
                                  <p:subTnLst>
                                    <p:audio>
                                      <p:cMediaNode>
                                        <p:cTn display="0" masterRel="sameClick">
                                          <p:stCondLst>
                                            <p:cond evt="begin" delay="0">
                                              <p:tn val="47"/>
                                            </p:cond>
                                          </p:stCondLst>
                                          <p:endCondLst>
                                            <p:cond evt="onStopAudio" delay="0">
                                              <p:tgtEl>
                                                <p:sldTgt/>
                                              </p:tgtEl>
                                            </p:cond>
                                          </p:endCondLst>
                                        </p:cTn>
                                        <p:tgtEl>
                                          <p:sndTgt r:embed="rId4" name="chimes.wav" builtIn="1"/>
                                        </p:tgtEl>
                                      </p:cMediaNode>
                                    </p:audio>
                                  </p:sub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2" nodeType="clickEffect">
                                  <p:stCondLst>
                                    <p:cond delay="0"/>
                                  </p:stCondLst>
                                  <p:childTnLst>
                                    <p:animMotion origin="layout" path="M 0.02917 0.08601 C 0.07813 0.1022 0.13993 0.09018 0.19253 0.09018 C 0.19688 0.09549 0.20174 0.10359 0.20694 0.10705 C 0.21997 0.11561 0.24045 0.11468 0.25295 0.11561 C 0.2566 0.11723 0.26059 0.11746 0.26406 0.11977 C 0.26632 0.12139 0.26806 0.12416 0.27031 0.12601 C 0.27882 0.13249 0.27274 0.12509 0.27674 0.13041 C 0.27378 0.1422 0.26927 0.15098 0.26563 0.16208 C 0.26424 0.16625 0.2625 0.1748 0.2625 0.17503 C 0.26198 0.18035 0.26198 0.18613 0.26076 0.19168 C 0.2599 0.19607 0.25139 0.2148 0.25139 0.21919 C 0.25295 0.21642 0.25365 0.21226 0.25608 0.21064 C 0.25747 0.20971 0.2592 0.21179 0.26076 0.21272 C 0.27049 0.21827 0.26441 0.21642 0.27517 0.22335 C 0.28802 0.23191 0.30139 0.24 0.31476 0.24671 C 0.32465 0.25179 0.33125 0.2622 0.34184 0.26567 C 0.34774 0.27098 0.35208 0.27214 0.3592 0.27399 C 0.36372 0.28 0.36528 0.28347 0.37031 0.28879 C 0.37483 0.29364 0.3717 0.29318 0.37517 0.29318 C 0.37622 0.29734 0.37882 0.30151 0.3783 0.3059 C 0.3776 0.31075 0.37188 0.31838 0.37188 0.31861 C 0.36771 0.34127 0.37396 0.31353 0.36563 0.33295 C 0.36024 0.34567 0.36719 0.33734 0.3625 0.34798 C 0.35677 0.36046 0.34757 0.3711 0.33698 0.37549 C 0.33524 0.38289 0.33663 0.38035 0.33385 0.38405 C 0.33681 0.38659 0.34045 0.38775 0.3434 0.39029 C 0.34531 0.39191 0.34635 0.39492 0.34809 0.39677 C 0.35486 0.4044 0.36337 0.40879 0.37188 0.41156 C 0.37795 0.41665 0.3842 0.42174 0.39097 0.42428 C 0.39583 0.43399 0.40156 0.44578 0.41007 0.44948 C 0.41476 0.45919 0.41788 0.46243 0.42274 0.47075 C 0.42396 0.47283 0.42431 0.47561 0.42587 0.477 C 0.42865 0.47931 0.43542 0.48116 0.43542 0.48139 C 0.42691 0.48532 0.42205 0.49341 0.41476 0.50035 C 0.40712 0.50775 0.40417 0.5089 0.39896 0.51723 C 0.39462 0.5244 0.39531 0.52879 0.38941 0.53411 C 0.37847 0.55607 0.3625 0.5785 0.34184 0.5785 C 0.33108 0.59561 0.33299 0.58914 0.33854 0.60809 C 0.34149 0.637 0.34774 0.66983 0.34809 0.69896 C 0.34861 0.73966 0.34809 0.78035 0.34809 0.82127 " pathEditMode="relative" rAng="0" ptsTypes="fffffffffffffffffffffffffffffffffffffffA">
                                      <p:cBhvr>
                                        <p:cTn id="52" dur="3000" fill="hold"/>
                                        <p:tgtEl>
                                          <p:spTgt spid="88201"/>
                                        </p:tgtEl>
                                        <p:attrNameLst>
                                          <p:attrName>ppt_x</p:attrName>
                                          <p:attrName>ppt_y</p:attrName>
                                        </p:attrNameLst>
                                      </p:cBhvr>
                                      <p:rCtr x="203" y="368"/>
                                    </p:animMotion>
                                  </p:childTnLst>
                                  <p:subTnLst>
                                    <p:audio>
                                      <p:cMediaNode>
                                        <p:cTn display="0" masterRel="sameClick">
                                          <p:stCondLst>
                                            <p:cond evt="begin" delay="0">
                                              <p:tn val="51"/>
                                            </p:cond>
                                          </p:stCondLst>
                                          <p:endCondLst>
                                            <p:cond evt="onStopAudio" delay="0">
                                              <p:tgtEl>
                                                <p:sldTgt/>
                                              </p:tgtEl>
                                            </p:cond>
                                          </p:endCondLst>
                                        </p:cTn>
                                        <p:tgtEl>
                                          <p:sndTgt r:embed="rId4" name="chimes.wav" builtIn="1"/>
                                        </p:tgtEl>
                                      </p:cMediaNode>
                                    </p:audio>
                                  </p:sub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3" nodeType="clickEffect">
                                  <p:stCondLst>
                                    <p:cond delay="0"/>
                                  </p:stCondLst>
                                  <p:childTnLst>
                                    <p:animMotion origin="layout" path="M -0.02083 0.06035 C -0.03368 0.06867 -0.04809 0.07468 -0.06215 0.07723 C -0.08385 0.08671 -0.06319 0.0763 -0.07639 0.08555 C -0.08125 0.08879 -0.08698 0.08971 -0.09219 0.09203 C -0.0967 0.09757 -0.09549 0.09411 -0.09549 0.10266 C -0.09965 0.11098 -0.09774 0.11399 -0.10503 0.11746 C -0.10781 0.12833 -0.11372 0.1385 -0.12083 0.14474 C -0.12639 0.1563 -0.12882 0.17133 -0.12882 0.18497 C -0.11823 0.18844 -0.11024 0.19746 -0.10017 0.20185 C -0.09913 0.20324 -0.09826 0.20509 -0.09705 0.20625 C -0.09566 0.2074 -0.09323 0.20648 -0.09219 0.20833 C -0.08437 0.22289 -0.0875 0.25942 -0.0875 0.2696 C -0.09687 0.27561 -0.10451 0.28324 -0.11441 0.28856 C -0.12135 0.29734 -0.11337 0.28879 -0.12726 0.29503 C -0.13403 0.29804 -0.14167 0.30613 -0.14948 0.3096 C -0.15729 0.32 -0.15069 0.31399 -0.16372 0.31792 C -0.16701 0.31931 -0.17326 0.32231 -0.17326 0.32255 C -0.17847 0.33295 -0.18437 0.33665 -0.19219 0.34359 C -0.19531 0.36324 -0.19358 0.36046 -0.20972 0.36046 C -0.20382 0.36208 -0.19774 0.36185 -0.19219 0.36463 C -0.1908 0.36532 -0.19045 0.36809 -0.18906 0.36902 C -0.18351 0.37272 -0.17726 0.37364 -0.1717 0.37734 C -0.15781 0.38636 -0.17517 0.37734 -0.16215 0.38382 C -0.15156 0.39746 -0.1408 0.41018 -0.13038 0.42382 C -0.12917 0.42544 -0.12708 0.42497 -0.12552 0.4259 C -0.12344 0.42705 -0.12135 0.42867 -0.11927 0.43029 C -0.10781 0.43954 -0.11267 0.43492 -0.1066 0.44301 C -0.10556 0.4444 -0.10469 0.44625 -0.1033 0.44717 C -0.10035 0.44902 -0.09392 0.45133 -0.09392 0.45156 C -0.1059 0.45388 -0.11788 0.46382 -0.12726 0.47468 C -0.13108 0.47908 -0.14149 0.49203 -0.14618 0.49364 C -0.15243 0.49572 -0.15885 0.49503 -0.16528 0.49572 C -0.16632 0.49781 -0.16701 0.50035 -0.1684 0.5022 C -0.16979 0.50405 -0.17205 0.50428 -0.17326 0.50636 C -0.17431 0.50798 -0.17396 0.51075 -0.17483 0.5126 C -0.17708 0.51769 -0.18108 0.52324 -0.18437 0.5274 C -0.18663 0.53642 -0.19201 0.53966 -0.19705 0.54659 C -0.19757 0.54867 -0.19861 0.55237 -0.19861 0.55237 C -0.20174 0.55376 -0.20729 0.55237 -0.20816 0.557 C -0.21302 0.57896 -0.21042 0.59746 -0.20816 0.61827 C -0.20747 0.65688 -0.20851 0.69434 -0.2033 0.73179 C -0.20521 0.73942 -0.20642 0.7459 -0.20816 0.75376 C -0.20625 0.82127 -0.22083 0.81064 -0.18281 0.81064 " pathEditMode="relative" rAng="0" ptsTypes="ffffffffffffffffffffffffffffffffffffffffffA">
                                      <p:cBhvr>
                                        <p:cTn id="56" dur="3000" fill="hold"/>
                                        <p:tgtEl>
                                          <p:spTgt spid="88201"/>
                                        </p:tgtEl>
                                        <p:attrNameLst>
                                          <p:attrName>ppt_x</p:attrName>
                                          <p:attrName>ppt_y</p:attrName>
                                        </p:attrNameLst>
                                      </p:cBhvr>
                                      <p:rCtr x="-100" y="380"/>
                                    </p:animMotion>
                                  </p:childTnLst>
                                  <p:subTnLst>
                                    <p:audio>
                                      <p:cMediaNode>
                                        <p:cTn display="0" masterRel="sameClick">
                                          <p:stCondLst>
                                            <p:cond evt="begin" delay="0">
                                              <p:tn val="55"/>
                                            </p:cond>
                                          </p:stCondLst>
                                          <p:endCondLst>
                                            <p:cond evt="onStopAudio" delay="0">
                                              <p:tgtEl>
                                                <p:sldTgt/>
                                              </p:tgtEl>
                                            </p:cond>
                                          </p:endCondLst>
                                        </p:cTn>
                                        <p:tgtEl>
                                          <p:sndTgt r:embed="rId4" name="chimes.wav" builtIn="1"/>
                                        </p:tgtEl>
                                      </p:cMediaNode>
                                    </p:audio>
                                  </p:sub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grpId="4" nodeType="clickEffect">
                                  <p:stCondLst>
                                    <p:cond delay="0"/>
                                  </p:stCondLst>
                                  <p:childTnLst>
                                    <p:animMotion origin="layout" path="M -0.04306 0.037 C -0.04444 0.03746 -0.05347 0.03931 -0.05573 0.04116 C -0.06319 0.04717 -0.05382 0.04486 -0.06354 0.04763 C -0.08142 0.05295 -0.09948 0.05457 -0.11753 0.05596 C -0.12292 0.05827 -0.12812 0.06012 -0.13351 0.06243 C -0.14149 0.06937 -0.15122 0.08139 -0.16042 0.08555 C -0.16667 0.09434 -0.17031 0.09596 -0.17951 0.09827 C -0.18108 0.09966 -0.18247 0.10127 -0.1842 0.10243 C -0.18576 0.10335 -0.18785 0.10312 -0.18906 0.10474 C -0.19028 0.10636 -0.19062 0.11098 -0.19062 0.11122 C -0.18646 0.11168 -0.18194 0.11145 -0.17795 0.11307 C -0.16875 0.117 -0.16354 0.12278 -0.15417 0.12578 C -0.14896 0.13249 -0.14531 0.13757 -0.13819 0.14058 C -0.13611 0.14243 -0.12118 0.15283 -0.1191 0.15538 C -0.11181 0.1637 -0.10694 0.17226 -0.10174 0.18289 C -0.10087 0.18474 -0.09149 0.19052 -0.09062 0.19122 C -0.08437 0.20023 -0.07622 0.20601 -0.06684 0.20601 C -0.08177 0.21341 -0.09861 0.21526 -0.11441 0.21873 C -0.12691 0.22151 -0.13889 0.22821 -0.15087 0.23353 C -0.15747 0.23653 -0.16458 0.23492 -0.17153 0.23561 C -0.1842 0.24139 -0.17778 0.23931 -0.19062 0.24208 C -0.20278 0.2474 -0.2151 0.24925 -0.22708 0.2548 C -0.24045 0.26081 -0.23299 0.26081 -0.23976 0.26752 C -0.24826 0.27607 -0.2559 0.28 -0.26684 0.28 C -0.25451 0.28578 -0.27014 0.27746 -0.25729 0.28856 C -0.25399 0.29156 -0.24983 0.29249 -0.24618 0.2948 C -0.23698 0.30775 -0.22743 0.32301 -0.21441 0.32879 C -0.20642 0.34174 -0.20799 0.34012 -0.19531 0.34567 C -0.18507 0.35468 -0.17413 0.35977 -0.16198 0.36255 C -0.15312 0.36648 -0.14757 0.37318 -0.13819 0.37318 C -0.15625 0.37388 -0.17413 0.37388 -0.19219 0.37526 C -0.20937 0.37642 -0.22413 0.39145 -0.23976 0.39838 C -0.24601 0.40671 -0.23976 0.4 -0.25087 0.40486 C -0.26215 0.40971 -0.27135 0.4222 -0.28264 0.4259 C -0.28889 0.43168 -0.29601 0.4363 -0.3033 0.43861 C -0.30608 0.44116 -0.30816 0.44509 -0.31128 0.44717 C -0.31424 0.44925 -0.32083 0.45133 -0.32083 0.45156 C -0.32986 0.45942 -0.33715 0.46012 -0.34774 0.46197 C -0.35295 0.46659 -0.35052 0.46613 -0.35417 0.46613 C -0.34722 0.47075 -0.33663 0.47954 -0.32865 0.48301 C -0.325 0.50243 -0.33021 0.48255 -0.3224 0.49572 C -0.31562 0.50682 -0.32431 0.5237 -0.31128 0.52948 C -0.30451 0.53827 -0.30937 0.55052 -0.30486 0.56116 C -0.30122 0.56925 -0.29497 0.56971 -0.28906 0.57179 C -0.28177 0.57434 -0.27378 0.57757 -0.26684 0.58243 C -0.2658 0.58104 -0.26493 0.57757 -0.26354 0.57827 C -0.25972 0.57989 -0.26319 0.58914 -0.26354 0.59075 C -0.2625 0.59931 -0.26076 0.60763 -0.26042 0.61619 C -0.25955 0.64139 -0.26927 0.67422 -0.27465 0.69873 C -0.27674 0.70752 -0.2809 0.71399 -0.28264 0.72393 C -0.2842 0.73295 -0.28646 0.73896 -0.28906 0.74729 C -0.29306 0.76023 -0.29375 0.76994 -0.30017 0.78104 C -0.30069 0.7859 -0.30052 0.79075 -0.30174 0.79561 C -0.30226 0.79769 -0.30417 0.79815 -0.30486 0.80023 C -0.30573 0.80278 -0.30556 0.80555 -0.30642 0.80856 C -0.31007 0.81942 -0.31771 0.82127 -0.32552 0.82127 " pathEditMode="relative" rAng="0" ptsTypes="fffffffffffffffffffffffffffffffffffffffffffffffffffffffA">
                                      <p:cBhvr>
                                        <p:cTn id="60" dur="3000" fill="hold"/>
                                        <p:tgtEl>
                                          <p:spTgt spid="88201"/>
                                        </p:tgtEl>
                                        <p:attrNameLst>
                                          <p:attrName>ppt_x</p:attrName>
                                          <p:attrName>ppt_y</p:attrName>
                                        </p:attrNameLst>
                                      </p:cBhvr>
                                      <p:rCtr x="-156" y="392"/>
                                    </p:animMotion>
                                  </p:childTnLst>
                                  <p:subTnLst>
                                    <p:audio>
                                      <p:cMediaNode>
                                        <p:cTn display="0" masterRel="sameClick">
                                          <p:stCondLst>
                                            <p:cond evt="begin" delay="0">
                                              <p:tn val="59"/>
                                            </p:cond>
                                          </p:stCondLst>
                                          <p:endCondLst>
                                            <p:cond evt="onStopAudio" delay="0">
                                              <p:tgtEl>
                                                <p:sldTgt/>
                                              </p:tgtEl>
                                            </p:cond>
                                          </p:endCondLst>
                                        </p:cTn>
                                        <p:tgtEl>
                                          <p:sndTgt r:embed="rId4" name="chimes.wav" builtIn="1"/>
                                        </p:tgtEl>
                                      </p:cMediaNode>
                                    </p:audio>
                                  </p:sub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grpId="5" nodeType="clickEffect">
                                  <p:stCondLst>
                                    <p:cond delay="0"/>
                                  </p:stCondLst>
                                  <p:childTnLst>
                                    <p:animMotion origin="layout" path="M 0.0375 0.02705 C 0.0434 0.03052 0.04878 0.03561 0.05503 0.03769 C 0.07813 0.04532 0.05868 0.03538 0.07569 0.04185 C 0.08316 0.04463 0.0908 0.04856 0.09792 0.05249 C 0.10451 0.05619 0.11042 0.06127 0.11684 0.0652 C 0.11997 0.06705 0.12639 0.06937 0.12639 0.0696 C 0.13177 0.077 0.14132 0.08046 0.14861 0.08416 C 0.15729 0.10197 0.18559 0.09896 0.19792 0.09896 C 0.19271 0.10127 0.18733 0.10382 0.18194 0.10544 C 0.17465 0.10752 0.16667 0.10775 0.15972 0.11168 C 0.1526 0.11561 0.14635 0.12139 0.13906 0.1244 C 0.13438 0.12856 0.13003 0.13041 0.12483 0.13295 C 0.11719 0.14289 0.10938 0.14798 0.10104 0.15607 C 0.0908 0.16578 0.10191 0.1607 0.08993 0.16463 C 0.08142 0.17203 0.07726 0.17133 0.06615 0.17295 C 0.05313 0.1785 0.06944 0.17156 0.0566 0.17734 C 0.05503 0.17804 0.05174 0.17942 0.05174 0.17966 C 0.06806 0.18289 0.08455 0.18497 0.10104 0.18775 C 0.10469 0.18937 0.10868 0.19006 0.11215 0.19214 C 0.11389 0.19307 0.11528 0.19515 0.11684 0.1963 C 0.11892 0.19792 0.12101 0.19931 0.12326 0.20046 C 0.12639 0.20208 0.13281 0.20463 0.13281 0.20486 C 0.13802 0.20948 0.14306 0.20948 0.14861 0.21318 C 0.16094 0.22127 0.14653 0.21434 0.15816 0.21942 C 0.16649 0.23098 0.17813 0.23538 0.18837 0.24278 C 0.19844 0.25018 0.20885 0.25734 0.2184 0.26613 C 0.21997 0.26752 0.24323 0.27861 0.24705 0.28093 C 0.25382 0.28486 0.25903 0.29295 0.26615 0.29572 C 0.26927 0.29688 0.28663 0.29966 0.28837 0.29989 C 0.30139 0.30567 0.29462 0.30405 0.30903 0.30405 C 0.2941 0.30798 0.27986 0.31075 0.26458 0.3126 C 0.2526 0.31792 0.23958 0.32093 0.22795 0.3274 C 0.22205 0.33064 0.21649 0.3348 0.21059 0.33781 C 0.19931 0.34359 0.20903 0.33596 0.19618 0.34428 C 0.18125 0.35422 0.19444 0.34798 0.18351 0.3526 C 0.17726 0.36139 0.18403 0.3533 0.17396 0.35908 C 0.17222 0.36 0.17101 0.36208 0.16927 0.36324 C 0.16788 0.36416 0.16615 0.36463 0.16458 0.36532 C 0.15365 0.37526 0.14514 0.38914 0.13438 0.39931 C 0.13333 0.40139 0.13281 0.40393 0.13125 0.40555 C 0.12986 0.40694 0.12795 0.40671 0.12639 0.40763 C 0.12118 0.4111 0.11927 0.41572 0.11372 0.41827 C 0.10885 0.42451 0.10573 0.43098 0.10104 0.43723 C 0.1066 0.44879 0.10122 0.44046 0.11372 0.44786 C 0.12274 0.45318 0.13194 0.4585 0.14063 0.46474 C 0.14514 0.46798 0.14948 0.47145 0.15347 0.47538 C 0.15556 0.47746 0.15747 0.48 0.15972 0.48162 C 0.16476 0.48532 0.17135 0.48648 0.17569 0.49226 C 0.18194 0.50058 0.18559 0.5089 0.19306 0.51538 C 0.19878 0.52717 0.19306 0.51746 0.20417 0.52809 C 0.22014 0.54335 0.225 0.5533 0.24549 0.55769 C 0.25069 0.56 0.24861 0.55977 0.25174 0.55977 C 0.25365 0.58682 0.25747 0.61318 0.25972 0.64023 C 0.2592 0.6837 0.27899 0.77087 0.24861 0.81364 C 0.22431 0.8111 0.22639 0.82127 0.22639 0.80301 " pathEditMode="relative" rAng="0" ptsTypes="ffffffffffffffffffffffffffffffffffffffffffffffffffffffA">
                                      <p:cBhvr>
                                        <p:cTn id="64" dur="3000" fill="hold"/>
                                        <p:tgtEl>
                                          <p:spTgt spid="88201"/>
                                        </p:tgtEl>
                                        <p:attrNameLst>
                                          <p:attrName>ppt_x</p:attrName>
                                          <p:attrName>ppt_y</p:attrName>
                                        </p:attrNameLst>
                                      </p:cBhvr>
                                      <p:rCtr x="136" y="397"/>
                                    </p:animMotion>
                                  </p:childTnLst>
                                  <p:subTnLst>
                                    <p:audio>
                                      <p:cMediaNode>
                                        <p:cTn display="0" masterRel="sameClick">
                                          <p:stCondLst>
                                            <p:cond evt="begin" delay="0">
                                              <p:tn val="63"/>
                                            </p:cond>
                                          </p:stCondLst>
                                          <p:endCondLst>
                                            <p:cond evt="onStopAudio" delay="0">
                                              <p:tgtEl>
                                                <p:sldTgt/>
                                              </p:tgtEl>
                                            </p:cond>
                                          </p:endCondLst>
                                        </p:cTn>
                                        <p:tgtEl>
                                          <p:sndTgt r:embed="rId4" name="chimes.wav" builtIn="1"/>
                                        </p:tgtEl>
                                      </p:cMediaNode>
                                    </p:audio>
                                  </p:sub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grpId="6" nodeType="clickEffect">
                                  <p:stCondLst>
                                    <p:cond delay="0"/>
                                  </p:stCondLst>
                                  <p:childTnLst>
                                    <p:animMotion origin="layout" path="M -0.03142 0.07075 C -0.03611 0.07492 -0.04097 0.08231 -0.04583 0.08555 C -0.04931 0.08786 -0.0533 0.08833 -0.05694 0.08994 C -0.06736 0.10035 -0.06128 0.09364 -0.07431 0.11098 C -0.07569 0.11283 -0.0776 0.11353 -0.07917 0.11515 C -0.08038 0.1163 -0.08125 0.11815 -0.08229 0.11954 C -0.08507 0.13087 -0.08993 0.13549 -0.09653 0.14266 C -0.10156 0.14821 -0.10469 0.15584 -0.1092 0.16185 C -0.11146 0.16486 -0.11424 0.16833 -0.11719 0.17018 C -0.12031 0.17203 -0.12674 0.17434 -0.12674 0.17457 C -0.13073 0.18012 -0.13437 0.18151 -0.13941 0.18497 C -0.14115 0.18613 -0.1441 0.18914 -0.1441 0.18937 C -0.12569 0.19075 -0.11007 0.19538 -0.09184 0.19769 C -0.07674 0.20416 -0.06146 0.21041 -0.04583 0.21457 C -0.0401 0.22174 -0.0342 0.22613 -0.02674 0.22937 C -0.01545 0.2407 0.00069 0.2437 0.01458 0.24625 C 0.01719 0.24902 0.01962 0.25249 0.02257 0.2548 C 0.02448 0.25619 0.02691 0.25549 0.02882 0.25688 C 0.03073 0.25827 0.03177 0.26151 0.03368 0.26312 C 0.03681 0.26567 0.04253 0.26798 0.04635 0.2696 C 0.05208 0.27468 0.05729 0.277 0.06372 0.28023 C 0.06806 0.28231 0.0717 0.28648 0.07639 0.28648 C 0.04913 0.29249 0.08316 0.28555 0.02083 0.29064 C 0.01476 0.2911 0.0059 0.29665 0.00035 0.29919 C -0.0066 0.3022 -0.01337 0.30474 -0.02031 0.30752 C -0.02378 0.3089 -0.02639 0.31283 -0.02986 0.31399 C -0.03507 0.31561 -0.04045 0.31538 -0.04583 0.31607 C -0.0526 0.31908 -0.05955 0.31931 -0.06632 0.32231 C -0.07378 0.32902 -0.08351 0.32925 -0.09028 0.33711 C -0.0967 0.34451 -0.1033 0.35445 -0.1092 0.36255 C -0.11076 0.36463 -0.12917 0.36463 -0.13785 0.36463 C -0.12986 0.36809 -0.12118 0.37133 -0.11406 0.37734 C -0.11181 0.37919 -0.11024 0.38289 -0.10764 0.38382 C -0.10208 0.3859 -0.09601 0.3852 -0.09028 0.3859 C -0.06215 0.39815 -0.03229 0.40625 -0.00295 0.4111 C 0.00451 0.41457 0.01181 0.41642 0.01927 0.41966 C 0.02535 0.42729 0.03333 0.42844 0.04149 0.43029 C 0.05087 0.4363 0.05868 0.44509 0.06858 0.44925 C 0.07361 0.45388 0.07135 0.45341 0.07483 0.45341 C 0.06684 0.45549 0.05903 0.45781 0.05104 0.45989 C 0.04774 0.46081 0.04479 0.46382 0.04149 0.46405 C 0.02587 0.46544 0.01042 0.4659 -0.00451 0.4726 C -0.01615 0.47769 -0.03003 0.48 -0.04097 0.4874 C -0.04948 0.49318 -0.05868 0.49942 -0.06806 0.5022 C -0.06962 0.50359 -0.07101 0.5052 -0.07274 0.50636 C -0.07413 0.50729 -0.07604 0.50729 -0.07743 0.50844 C -0.07934 0.51006 -0.08038 0.51307 -0.08229 0.51468 C -0.08715 0.51908 -0.09462 0.51954 -0.09965 0.52324 C -0.11562 0.5348 -0.10278 0.52971 -0.11562 0.53388 C -0.12205 0.53966 -0.12812 0.54266 -0.13472 0.54867 C -0.13628 0.55006 -0.1375 0.55214 -0.13941 0.55283 C -0.14149 0.55353 -0.14583 0.55492 -0.14583 0.55515 C -0.14097 0.55769 -0.13611 0.56023 -0.13142 0.56347 C -0.12969 0.56463 -0.12865 0.56717 -0.12674 0.56763 C -0.11059 0.57156 -0.09236 0.57179 -0.07587 0.57388 C -0.06979 0.57827 -0.06528 0.5822 -0.05851 0.58451 C -0.05226 0.59237 -0.04115 0.59376 -0.03299 0.59723 C -0.02986 0.59861 -0.02361 0.60139 -0.02361 0.60162 C -0.02205 0.60278 -0.02049 0.60463 -0.01875 0.60578 C -0.01684 0.60694 -0.0125 0.60786 -0.0125 0.60809 C -0.01354 0.61064 -0.01476 0.61318 -0.01562 0.61619 C -0.01632 0.61896 -0.01632 0.62197 -0.01719 0.62474 C -0.02031 0.63468 -0.01962 0.62752 -0.02361 0.63538 C -0.02483 0.63792 -0.02552 0.64093 -0.02674 0.6437 C -0.02865 0.64809 -0.03299 0.65642 -0.03299 0.65665 C -0.03733 0.69364 -0.03299 0.65018 -0.03299 0.72625 C -0.03299 0.73919 -0.02031 0.80185 -0.04253 0.81295 C -0.04878 0.82081 -0.05399 0.81989 -0.06319 0.82127 C -0.06476 0.81503 -0.06632 0.81295 -0.06962 0.80856 " pathEditMode="relative" rAng="0" ptsTypes="ffffffffffffffffffffffffffffffffffffffffffffffffffffffffffffffffffffA">
                                      <p:cBhvr>
                                        <p:cTn id="68" dur="3000" fill="hold"/>
                                        <p:tgtEl>
                                          <p:spTgt spid="88201"/>
                                        </p:tgtEl>
                                        <p:attrNameLst>
                                          <p:attrName>ppt_x</p:attrName>
                                          <p:attrName>ppt_y</p:attrName>
                                        </p:attrNameLst>
                                      </p:cBhvr>
                                      <p:rCtr x="0" y="375"/>
                                    </p:animMotion>
                                  </p:childTnLst>
                                  <p:subTnLst>
                                    <p:audio>
                                      <p:cMediaNode>
                                        <p:cTn display="0" masterRel="sameClick">
                                          <p:stCondLst>
                                            <p:cond evt="begin" delay="0">
                                              <p:tn val="67"/>
                                            </p:cond>
                                          </p:stCondLst>
                                          <p:endCondLst>
                                            <p:cond evt="onStopAudio" delay="0">
                                              <p:tgtEl>
                                                <p:sldTgt/>
                                              </p:tgtEl>
                                            </p:cond>
                                          </p:endCondLst>
                                        </p:cTn>
                                        <p:tgtEl>
                                          <p:sndTgt r:embed="rId4"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96" grpId="0"/>
      <p:bldP spid="88197" grpId="0"/>
      <p:bldP spid="88198" grpId="0"/>
      <p:bldP spid="88200" grpId="0"/>
      <p:bldP spid="88201" grpId="0" animBg="1"/>
      <p:bldP spid="88201" grpId="1" animBg="1"/>
      <p:bldP spid="88201" grpId="2" animBg="1"/>
      <p:bldP spid="88201" grpId="3" animBg="1"/>
      <p:bldP spid="88201" grpId="4" animBg="1"/>
      <p:bldP spid="88201" grpId="5" animBg="1"/>
      <p:bldP spid="88201" grpId="6" animBg="1"/>
      <p:bldP spid="882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FLOWERS5"/>
          <p:cNvPicPr>
            <a:picLocks noChangeAspect="1" noChangeArrowheads="1"/>
          </p:cNvPicPr>
          <p:nvPr/>
        </p:nvPicPr>
        <p:blipFill>
          <a:blip r:embed="rId3"/>
          <a:srcRect/>
          <a:stretch>
            <a:fillRect/>
          </a:stretch>
        </p:blipFill>
        <p:spPr bwMode="auto">
          <a:xfrm>
            <a:off x="3962400" y="5638800"/>
            <a:ext cx="1382713" cy="1219200"/>
          </a:xfrm>
          <a:prstGeom prst="rect">
            <a:avLst/>
          </a:prstGeom>
          <a:noFill/>
          <a:ln w="9525">
            <a:noFill/>
            <a:miter lim="800000"/>
            <a:headEnd/>
            <a:tailEnd/>
          </a:ln>
        </p:spPr>
      </p:pic>
      <p:pic>
        <p:nvPicPr>
          <p:cNvPr id="92163" name="Picture 3" descr="FLOWERS5"/>
          <p:cNvPicPr>
            <a:picLocks noChangeAspect="1" noChangeArrowheads="1"/>
          </p:cNvPicPr>
          <p:nvPr/>
        </p:nvPicPr>
        <p:blipFill>
          <a:blip r:embed="rId3"/>
          <a:srcRect/>
          <a:stretch>
            <a:fillRect/>
          </a:stretch>
        </p:blipFill>
        <p:spPr bwMode="auto">
          <a:xfrm>
            <a:off x="5181600" y="5638800"/>
            <a:ext cx="1382713" cy="1219200"/>
          </a:xfrm>
          <a:prstGeom prst="rect">
            <a:avLst/>
          </a:prstGeom>
          <a:noFill/>
          <a:ln w="9525">
            <a:noFill/>
            <a:miter lim="800000"/>
            <a:headEnd/>
            <a:tailEnd/>
          </a:ln>
        </p:spPr>
      </p:pic>
      <p:pic>
        <p:nvPicPr>
          <p:cNvPr id="92164" name="Picture 4" descr="FLOWERS5"/>
          <p:cNvPicPr>
            <a:picLocks noChangeAspect="1" noChangeArrowheads="1"/>
          </p:cNvPicPr>
          <p:nvPr/>
        </p:nvPicPr>
        <p:blipFill>
          <a:blip r:embed="rId3"/>
          <a:srcRect/>
          <a:stretch>
            <a:fillRect/>
          </a:stretch>
        </p:blipFill>
        <p:spPr bwMode="auto">
          <a:xfrm>
            <a:off x="6400800" y="5638800"/>
            <a:ext cx="1382713" cy="1219200"/>
          </a:xfrm>
          <a:prstGeom prst="rect">
            <a:avLst/>
          </a:prstGeom>
          <a:noFill/>
          <a:ln w="9525">
            <a:noFill/>
            <a:miter lim="800000"/>
            <a:headEnd/>
            <a:tailEnd/>
          </a:ln>
        </p:spPr>
      </p:pic>
      <p:pic>
        <p:nvPicPr>
          <p:cNvPr id="92165" name="Picture 5" descr="FLOWERS5"/>
          <p:cNvPicPr>
            <a:picLocks noChangeAspect="1" noChangeArrowheads="1"/>
          </p:cNvPicPr>
          <p:nvPr/>
        </p:nvPicPr>
        <p:blipFill>
          <a:blip r:embed="rId3"/>
          <a:srcRect/>
          <a:stretch>
            <a:fillRect/>
          </a:stretch>
        </p:blipFill>
        <p:spPr bwMode="auto">
          <a:xfrm>
            <a:off x="7761288" y="5638800"/>
            <a:ext cx="1382712" cy="1219200"/>
          </a:xfrm>
          <a:prstGeom prst="rect">
            <a:avLst/>
          </a:prstGeom>
          <a:noFill/>
          <a:ln w="9525">
            <a:noFill/>
            <a:miter lim="800000"/>
            <a:headEnd/>
            <a:tailEnd/>
          </a:ln>
        </p:spPr>
      </p:pic>
      <p:pic>
        <p:nvPicPr>
          <p:cNvPr id="92168" name="Picture 8" descr="FLOWERS5"/>
          <p:cNvPicPr>
            <a:picLocks noChangeAspect="1" noChangeArrowheads="1"/>
          </p:cNvPicPr>
          <p:nvPr/>
        </p:nvPicPr>
        <p:blipFill>
          <a:blip r:embed="rId3"/>
          <a:srcRect/>
          <a:stretch>
            <a:fillRect/>
          </a:stretch>
        </p:blipFill>
        <p:spPr bwMode="auto">
          <a:xfrm>
            <a:off x="2590800" y="5638800"/>
            <a:ext cx="1382713" cy="1219200"/>
          </a:xfrm>
          <a:prstGeom prst="rect">
            <a:avLst/>
          </a:prstGeom>
          <a:noFill/>
          <a:ln w="9525">
            <a:noFill/>
            <a:miter lim="800000"/>
            <a:headEnd/>
            <a:tailEnd/>
          </a:ln>
        </p:spPr>
      </p:pic>
      <p:pic>
        <p:nvPicPr>
          <p:cNvPr id="92169" name="Picture 9" descr="FLOWERS5"/>
          <p:cNvPicPr>
            <a:picLocks noChangeAspect="1" noChangeArrowheads="1"/>
          </p:cNvPicPr>
          <p:nvPr/>
        </p:nvPicPr>
        <p:blipFill>
          <a:blip r:embed="rId3"/>
          <a:srcRect/>
          <a:stretch>
            <a:fillRect/>
          </a:stretch>
        </p:blipFill>
        <p:spPr bwMode="auto">
          <a:xfrm>
            <a:off x="1295400" y="5638800"/>
            <a:ext cx="1382713" cy="1219200"/>
          </a:xfrm>
          <a:prstGeom prst="rect">
            <a:avLst/>
          </a:prstGeom>
          <a:noFill/>
          <a:ln w="9525">
            <a:noFill/>
            <a:miter lim="800000"/>
            <a:headEnd/>
            <a:tailEnd/>
          </a:ln>
        </p:spPr>
      </p:pic>
      <p:pic>
        <p:nvPicPr>
          <p:cNvPr id="92170" name="Picture 10" descr="FLOWERS5"/>
          <p:cNvPicPr>
            <a:picLocks noChangeAspect="1" noChangeArrowheads="1"/>
          </p:cNvPicPr>
          <p:nvPr/>
        </p:nvPicPr>
        <p:blipFill>
          <a:blip r:embed="rId3"/>
          <a:srcRect/>
          <a:stretch>
            <a:fillRect/>
          </a:stretch>
        </p:blipFill>
        <p:spPr bwMode="auto">
          <a:xfrm>
            <a:off x="0" y="5638800"/>
            <a:ext cx="1382713" cy="1219200"/>
          </a:xfrm>
          <a:prstGeom prst="rect">
            <a:avLst/>
          </a:prstGeom>
          <a:noFill/>
          <a:ln w="9525">
            <a:noFill/>
            <a:miter lim="800000"/>
            <a:headEnd/>
            <a:tailEnd/>
          </a:ln>
        </p:spPr>
      </p:pic>
      <p:sp>
        <p:nvSpPr>
          <p:cNvPr id="92171" name="Text Box 12"/>
          <p:cNvSpPr txBox="1">
            <a:spLocks noChangeArrowheads="1"/>
          </p:cNvSpPr>
          <p:nvPr/>
        </p:nvSpPr>
        <p:spPr bwMode="auto">
          <a:xfrm>
            <a:off x="1219200" y="2362200"/>
            <a:ext cx="6553200" cy="762000"/>
          </a:xfrm>
          <a:prstGeom prst="rect">
            <a:avLst/>
          </a:prstGeom>
          <a:noFill/>
          <a:ln w="9525">
            <a:noFill/>
            <a:miter lim="800000"/>
            <a:headEnd/>
            <a:tailEnd/>
          </a:ln>
        </p:spPr>
        <p:txBody>
          <a:bodyPr>
            <a:spAutoFit/>
          </a:bodyPr>
          <a:lstStyle/>
          <a:p>
            <a:pPr>
              <a:spcBef>
                <a:spcPct val="50000"/>
              </a:spcBef>
            </a:pPr>
            <a:r>
              <a:rPr lang="en-US" sz="4400">
                <a:latin typeface="Arial" charset="0"/>
              </a:rPr>
              <a:t> </a:t>
            </a:r>
          </a:p>
        </p:txBody>
      </p:sp>
      <p:sp>
        <p:nvSpPr>
          <p:cNvPr id="35854" name="Text Box 14"/>
          <p:cNvSpPr txBox="1">
            <a:spLocks noChangeArrowheads="1"/>
          </p:cNvSpPr>
          <p:nvPr/>
        </p:nvSpPr>
        <p:spPr bwMode="auto">
          <a:xfrm>
            <a:off x="0" y="0"/>
            <a:ext cx="9144000" cy="6157913"/>
          </a:xfrm>
          <a:prstGeom prst="rect">
            <a:avLst/>
          </a:prstGeom>
          <a:noFill/>
          <a:ln w="9525">
            <a:noFill/>
            <a:miter lim="800000"/>
            <a:headEnd/>
            <a:tailEnd/>
          </a:ln>
        </p:spPr>
        <p:txBody>
          <a:bodyPr>
            <a:spAutoFit/>
          </a:bodyPr>
          <a:lstStyle/>
          <a:p>
            <a:pPr algn="ctr">
              <a:spcBef>
                <a:spcPct val="50000"/>
              </a:spcBef>
            </a:pPr>
            <a:r>
              <a:rPr lang="en-US" sz="3600" u="sng">
                <a:solidFill>
                  <a:srgbClr val="0000FF"/>
                </a:solidFill>
                <a:latin typeface="Arial" charset="0"/>
              </a:rPr>
              <a:t>Trò chơi 2</a:t>
            </a:r>
            <a:r>
              <a:rPr lang="en-US" sz="3600">
                <a:solidFill>
                  <a:srgbClr val="0000FF"/>
                </a:solidFill>
                <a:latin typeface="Arial" charset="0"/>
              </a:rPr>
              <a:t>:</a:t>
            </a:r>
            <a:r>
              <a:rPr lang="en-US" sz="4000">
                <a:solidFill>
                  <a:srgbClr val="FF3300"/>
                </a:solidFill>
                <a:latin typeface="Arial" charset="0"/>
              </a:rPr>
              <a:t> </a:t>
            </a:r>
          </a:p>
          <a:p>
            <a:pPr algn="ctr">
              <a:spcBef>
                <a:spcPct val="50000"/>
              </a:spcBef>
            </a:pPr>
            <a:r>
              <a:rPr lang="en-US" sz="3600">
                <a:solidFill>
                  <a:srgbClr val="CC00FF"/>
                </a:solidFill>
                <a:latin typeface=".VnAvant" pitchFamily="34" charset="0"/>
              </a:rPr>
              <a:t>Rung chu«ng vµng</a:t>
            </a:r>
          </a:p>
          <a:p>
            <a:pPr>
              <a:spcBef>
                <a:spcPct val="50000"/>
              </a:spcBef>
            </a:pPr>
            <a:r>
              <a:rPr lang="en-US" sz="3200">
                <a:solidFill>
                  <a:srgbClr val="0000FF"/>
                </a:solidFill>
                <a:latin typeface=".VnAvant" pitchFamily="34" charset="0"/>
              </a:rPr>
              <a:t>LÇn 1</a:t>
            </a:r>
            <a:r>
              <a:rPr lang="en-US" sz="2800">
                <a:latin typeface=".VnAvant" pitchFamily="34" charset="0"/>
              </a:rPr>
              <a:t>: </a:t>
            </a:r>
            <a:r>
              <a:rPr lang="en-US" sz="3200">
                <a:latin typeface=".VnAvant" pitchFamily="34" charset="0"/>
              </a:rPr>
              <a:t>Chän vµ gi¬ ®¸p ¸n ®óng</a:t>
            </a:r>
          </a:p>
          <a:p>
            <a:pPr>
              <a:spcBef>
                <a:spcPct val="50000"/>
              </a:spcBef>
            </a:pPr>
            <a:r>
              <a:rPr lang="en-US" sz="3200">
                <a:latin typeface=".VnAvant" pitchFamily="34" charset="0"/>
              </a:rPr>
              <a:t>Trªn mµn h×nh xuÊt hiÖn c©u hái vµ 4 ph­¬ng ¸n tr¶ lêi. C¸c con h·y chän ph­¬ng ¸n ®óng nhÊt vµ gi¬ lªn.</a:t>
            </a:r>
          </a:p>
          <a:p>
            <a:pPr>
              <a:spcBef>
                <a:spcPct val="50000"/>
              </a:spcBef>
            </a:pPr>
            <a:r>
              <a:rPr lang="en-US" sz="3200">
                <a:latin typeface=".VnAvant" pitchFamily="34" charset="0"/>
              </a:rPr>
              <a:t>Thêi gian suy nghÜ lµ 2 vßng quay cña ®ång hå. HÕt thêi gian b¹n nµo ch­a cã ®¸p ¸n hoÆc ®¸p ¸n ch­a chÝnh x¸c sÏ bÞ lo¹i khái cuéc ch¬i.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854"/>
                                        </p:tgtEl>
                                        <p:attrNameLst>
                                          <p:attrName>style.visibility</p:attrName>
                                        </p:attrNameLst>
                                      </p:cBhvr>
                                      <p:to>
                                        <p:strVal val="visible"/>
                                      </p:to>
                                    </p:set>
                                    <p:animEffect transition="in" filter="diamond(in)">
                                      <p:cBhvr>
                                        <p:cTn id="7" dur="500"/>
                                        <p:tgtEl>
                                          <p:spTgt spid="35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4" name="Text Box 14"/>
          <p:cNvSpPr txBox="1">
            <a:spLocks noChangeArrowheads="1"/>
          </p:cNvSpPr>
          <p:nvPr/>
        </p:nvSpPr>
        <p:spPr bwMode="auto">
          <a:xfrm>
            <a:off x="0" y="0"/>
            <a:ext cx="9144000" cy="1190625"/>
          </a:xfrm>
          <a:prstGeom prst="rect">
            <a:avLst/>
          </a:prstGeom>
          <a:noFill/>
          <a:ln w="9525">
            <a:noFill/>
            <a:miter lim="800000"/>
            <a:headEnd/>
            <a:tailEnd/>
          </a:ln>
        </p:spPr>
        <p:txBody>
          <a:bodyPr>
            <a:spAutoFit/>
          </a:bodyPr>
          <a:lstStyle/>
          <a:p>
            <a:pPr>
              <a:spcBef>
                <a:spcPct val="50000"/>
              </a:spcBef>
            </a:pPr>
            <a:r>
              <a:rPr lang="en-US" sz="3600" u="sng">
                <a:latin typeface=".VnAvant" pitchFamily="34" charset="0"/>
              </a:rPr>
              <a:t>* C©u hái 1</a:t>
            </a:r>
            <a:r>
              <a:rPr lang="en-US" sz="3600">
                <a:latin typeface=".VnAvant" pitchFamily="34" charset="0"/>
              </a:rPr>
              <a:t>: Ch÷ g× gåm mét nÐt cong trßn khÐp kÝn vµ mét nÐt mãc?</a:t>
            </a:r>
            <a:endParaRPr lang="en-US" sz="3200">
              <a:latin typeface=".VnAvant" pitchFamily="34" charset="0"/>
            </a:endParaRPr>
          </a:p>
        </p:txBody>
      </p:sp>
      <p:sp>
        <p:nvSpPr>
          <p:cNvPr id="2" name="Text Box 14"/>
          <p:cNvSpPr txBox="1">
            <a:spLocks noChangeArrowheads="1"/>
          </p:cNvSpPr>
          <p:nvPr/>
        </p:nvSpPr>
        <p:spPr bwMode="auto">
          <a:xfrm>
            <a:off x="914400" y="1828800"/>
            <a:ext cx="1828800" cy="1311275"/>
          </a:xfrm>
          <a:prstGeom prst="rect">
            <a:avLst/>
          </a:prstGeom>
          <a:noFill/>
          <a:ln w="9525">
            <a:noFill/>
            <a:miter lim="800000"/>
            <a:headEnd/>
            <a:tailEnd/>
          </a:ln>
        </p:spPr>
        <p:txBody>
          <a:bodyPr>
            <a:spAutoFit/>
          </a:bodyPr>
          <a:lstStyle/>
          <a:p>
            <a:pPr>
              <a:spcBef>
                <a:spcPct val="50000"/>
              </a:spcBef>
            </a:pPr>
            <a:r>
              <a:rPr lang="en-US" sz="3600">
                <a:latin typeface=".VnAvant" pitchFamily="34" charset="0"/>
              </a:rPr>
              <a:t>1. </a:t>
            </a:r>
            <a:r>
              <a:rPr lang="en-US" sz="8000">
                <a:solidFill>
                  <a:srgbClr val="FF0000"/>
                </a:solidFill>
                <a:latin typeface=".VnAvant" pitchFamily="34" charset="0"/>
              </a:rPr>
              <a:t>q</a:t>
            </a:r>
            <a:endParaRPr lang="en-US" sz="7200">
              <a:solidFill>
                <a:srgbClr val="FF0000"/>
              </a:solidFill>
              <a:latin typeface=".VnAvant" pitchFamily="34" charset="0"/>
            </a:endParaRPr>
          </a:p>
        </p:txBody>
      </p:sp>
      <p:sp>
        <p:nvSpPr>
          <p:cNvPr id="3" name="Text Box 14"/>
          <p:cNvSpPr txBox="1">
            <a:spLocks noChangeArrowheads="1"/>
          </p:cNvSpPr>
          <p:nvPr/>
        </p:nvSpPr>
        <p:spPr bwMode="auto">
          <a:xfrm>
            <a:off x="5715000" y="1828800"/>
            <a:ext cx="1447800" cy="1311275"/>
          </a:xfrm>
          <a:prstGeom prst="rect">
            <a:avLst/>
          </a:prstGeom>
          <a:noFill/>
          <a:ln w="9525">
            <a:noFill/>
            <a:miter lim="800000"/>
            <a:headEnd/>
            <a:tailEnd/>
          </a:ln>
        </p:spPr>
        <p:txBody>
          <a:bodyPr>
            <a:spAutoFit/>
          </a:bodyPr>
          <a:lstStyle/>
          <a:p>
            <a:pPr>
              <a:spcBef>
                <a:spcPct val="50000"/>
              </a:spcBef>
            </a:pPr>
            <a:r>
              <a:rPr lang="en-US" sz="4000">
                <a:latin typeface=".VnAvant" pitchFamily="34" charset="0"/>
              </a:rPr>
              <a:t>2. </a:t>
            </a:r>
            <a:r>
              <a:rPr lang="en-US" sz="8000">
                <a:solidFill>
                  <a:srgbClr val="0000FF"/>
                </a:solidFill>
                <a:latin typeface=".VnAvant" pitchFamily="34" charset="0"/>
              </a:rPr>
              <a:t>h</a:t>
            </a:r>
            <a:endParaRPr lang="en-US" sz="7200">
              <a:solidFill>
                <a:srgbClr val="0000FF"/>
              </a:solidFill>
              <a:latin typeface=".VnAvant" pitchFamily="34" charset="0"/>
            </a:endParaRPr>
          </a:p>
        </p:txBody>
      </p:sp>
      <p:sp>
        <p:nvSpPr>
          <p:cNvPr id="4" name="Text Box 14"/>
          <p:cNvSpPr txBox="1">
            <a:spLocks noChangeArrowheads="1"/>
          </p:cNvSpPr>
          <p:nvPr/>
        </p:nvSpPr>
        <p:spPr bwMode="auto">
          <a:xfrm>
            <a:off x="914400" y="3810000"/>
            <a:ext cx="1828800" cy="1311275"/>
          </a:xfrm>
          <a:prstGeom prst="rect">
            <a:avLst/>
          </a:prstGeom>
          <a:noFill/>
          <a:ln w="9525">
            <a:noFill/>
            <a:miter lim="800000"/>
            <a:headEnd/>
            <a:tailEnd/>
          </a:ln>
        </p:spPr>
        <p:txBody>
          <a:bodyPr>
            <a:spAutoFit/>
          </a:bodyPr>
          <a:lstStyle/>
          <a:p>
            <a:pPr>
              <a:spcBef>
                <a:spcPct val="50000"/>
              </a:spcBef>
            </a:pPr>
            <a:r>
              <a:rPr lang="en-US" sz="3600">
                <a:latin typeface=".VnAvant" pitchFamily="34" charset="0"/>
              </a:rPr>
              <a:t>3. </a:t>
            </a:r>
            <a:r>
              <a:rPr lang="en-US" sz="8000">
                <a:solidFill>
                  <a:srgbClr val="6600FF"/>
                </a:solidFill>
                <a:latin typeface=".VnAvant" pitchFamily="34" charset="0"/>
              </a:rPr>
              <a:t>g</a:t>
            </a:r>
            <a:endParaRPr lang="en-US" sz="7200">
              <a:solidFill>
                <a:srgbClr val="6600FF"/>
              </a:solidFill>
              <a:latin typeface=".VnAvant" pitchFamily="34" charset="0"/>
            </a:endParaRPr>
          </a:p>
        </p:txBody>
      </p:sp>
      <p:sp>
        <p:nvSpPr>
          <p:cNvPr id="5" name="Text Box 14"/>
          <p:cNvSpPr txBox="1">
            <a:spLocks noChangeArrowheads="1"/>
          </p:cNvSpPr>
          <p:nvPr/>
        </p:nvSpPr>
        <p:spPr bwMode="auto">
          <a:xfrm>
            <a:off x="5715000" y="3886200"/>
            <a:ext cx="1828800" cy="1311275"/>
          </a:xfrm>
          <a:prstGeom prst="rect">
            <a:avLst/>
          </a:prstGeom>
          <a:noFill/>
          <a:ln w="9525">
            <a:noFill/>
            <a:miter lim="800000"/>
            <a:headEnd/>
            <a:tailEnd/>
          </a:ln>
        </p:spPr>
        <p:txBody>
          <a:bodyPr>
            <a:spAutoFit/>
          </a:bodyPr>
          <a:lstStyle/>
          <a:p>
            <a:pPr>
              <a:spcBef>
                <a:spcPct val="50000"/>
              </a:spcBef>
            </a:pPr>
            <a:r>
              <a:rPr lang="en-US" sz="3600">
                <a:latin typeface=".VnAvant" pitchFamily="34" charset="0"/>
              </a:rPr>
              <a:t>4. </a:t>
            </a:r>
            <a:r>
              <a:rPr lang="en-US" sz="8000">
                <a:solidFill>
                  <a:srgbClr val="003300"/>
                </a:solidFill>
                <a:latin typeface=".VnAvant" pitchFamily="34" charset="0"/>
              </a:rPr>
              <a:t>y</a:t>
            </a:r>
            <a:endParaRPr lang="en-US" sz="7200">
              <a:solidFill>
                <a:srgbClr val="003300"/>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2" name="Picture 4" descr="D:\SOLEDAD-THANKLESS\KHUNG- HINH\HINH DONG\2011_300102b.gif"/>
          <p:cNvPicPr>
            <a:picLocks noChangeAspect="1" noChangeArrowheads="1" noCrop="1"/>
          </p:cNvPicPr>
          <p:nvPr/>
        </p:nvPicPr>
        <p:blipFill>
          <a:blip r:embed="rId3"/>
          <a:srcRect/>
          <a:stretch>
            <a:fillRect/>
          </a:stretch>
        </p:blipFill>
        <p:spPr bwMode="auto">
          <a:xfrm>
            <a:off x="1905000" y="609600"/>
            <a:ext cx="5308600" cy="5562600"/>
          </a:xfrm>
          <a:prstGeom prst="rect">
            <a:avLst/>
          </a:prstGeom>
          <a:noFill/>
          <a:ln w="9525">
            <a:noFill/>
            <a:miter lim="800000"/>
            <a:headEnd/>
            <a:tailEnd/>
          </a:ln>
        </p:spPr>
      </p:pic>
      <p:pic>
        <p:nvPicPr>
          <p:cNvPr id="135173" name="120456[1].mp3">
            <a:hlinkClick r:id="" action="ppaction://media"/>
          </p:cNvPr>
          <p:cNvPicPr>
            <a:picLocks noRot="1" noChangeAspect="1" noChangeArrowheads="1"/>
          </p:cNvPicPr>
          <p:nvPr>
            <a:audioFile r:link="rId1"/>
          </p:nvPr>
        </p:nvPicPr>
        <p:blipFill>
          <a:blip r:embed="rId4"/>
          <a:srcRect/>
          <a:stretch>
            <a:fillRect/>
          </a:stretch>
        </p:blipFill>
        <p:spPr bwMode="auto">
          <a:xfrm>
            <a:off x="7696200" y="1066800"/>
            <a:ext cx="914400" cy="9144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517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44" fill="hold"/>
                                        <p:tgtEl>
                                          <p:spTgt spid="135173"/>
                                        </p:tgtEl>
                                      </p:cBhvr>
                                    </p:cmd>
                                  </p:childTnLst>
                                </p:cTn>
                              </p:par>
                            </p:childTnLst>
                          </p:cTn>
                        </p:par>
                      </p:childTnLst>
                    </p:cTn>
                  </p:par>
                </p:childTnLst>
              </p:cTn>
              <p:nextCondLst>
                <p:cond evt="onClick" delay="0">
                  <p:tgtEl>
                    <p:spTgt spid="13517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517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4" name="Text Box 14"/>
          <p:cNvSpPr txBox="1">
            <a:spLocks noChangeArrowheads="1"/>
          </p:cNvSpPr>
          <p:nvPr/>
        </p:nvSpPr>
        <p:spPr bwMode="auto">
          <a:xfrm>
            <a:off x="1905000" y="914400"/>
            <a:ext cx="5334000" cy="823913"/>
          </a:xfrm>
          <a:prstGeom prst="rect">
            <a:avLst/>
          </a:prstGeom>
          <a:noFill/>
          <a:ln w="9525">
            <a:noFill/>
            <a:miter lim="800000"/>
            <a:headEnd/>
            <a:tailEnd/>
          </a:ln>
        </p:spPr>
        <p:txBody>
          <a:bodyPr>
            <a:spAutoFit/>
          </a:bodyPr>
          <a:lstStyle/>
          <a:p>
            <a:pPr>
              <a:spcBef>
                <a:spcPct val="50000"/>
              </a:spcBef>
            </a:pPr>
            <a:r>
              <a:rPr lang="en-US" sz="4800">
                <a:latin typeface=".VnAvant" pitchFamily="34" charset="0"/>
              </a:rPr>
              <a:t>* §¸p ¸n ®óng</a:t>
            </a:r>
            <a:endParaRPr lang="en-US" sz="4400">
              <a:latin typeface=".VnAvant" pitchFamily="34" charset="0"/>
            </a:endParaRPr>
          </a:p>
        </p:txBody>
      </p:sp>
      <p:sp>
        <p:nvSpPr>
          <p:cNvPr id="2" name="Text Box 14"/>
          <p:cNvSpPr txBox="1">
            <a:spLocks noChangeArrowheads="1"/>
          </p:cNvSpPr>
          <p:nvPr/>
        </p:nvSpPr>
        <p:spPr bwMode="auto">
          <a:xfrm>
            <a:off x="3124200" y="2209800"/>
            <a:ext cx="2438400" cy="2713038"/>
          </a:xfrm>
          <a:prstGeom prst="rect">
            <a:avLst/>
          </a:prstGeom>
          <a:noFill/>
          <a:ln w="9525">
            <a:noFill/>
            <a:miter lim="800000"/>
            <a:headEnd/>
            <a:tailEnd/>
          </a:ln>
        </p:spPr>
        <p:txBody>
          <a:bodyPr>
            <a:spAutoFit/>
          </a:bodyPr>
          <a:lstStyle/>
          <a:p>
            <a:pPr>
              <a:spcBef>
                <a:spcPct val="50000"/>
              </a:spcBef>
            </a:pPr>
            <a:r>
              <a:rPr lang="en-US" sz="4800">
                <a:latin typeface=".VnAvant" pitchFamily="34" charset="0"/>
              </a:rPr>
              <a:t>3. </a:t>
            </a:r>
            <a:r>
              <a:rPr lang="en-US" sz="17200">
                <a:solidFill>
                  <a:srgbClr val="6600FF"/>
                </a:solidFill>
                <a:latin typeface=".VnAvant" pitchFamily="34" charset="0"/>
              </a:rPr>
              <a:t>g</a:t>
            </a:r>
            <a:endParaRPr lang="en-US" sz="15600">
              <a:solidFill>
                <a:srgbClr val="6600FF"/>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4" name="Text Box 14"/>
          <p:cNvSpPr txBox="1">
            <a:spLocks noChangeArrowheads="1"/>
          </p:cNvSpPr>
          <p:nvPr/>
        </p:nvSpPr>
        <p:spPr bwMode="auto">
          <a:xfrm>
            <a:off x="0" y="0"/>
            <a:ext cx="9144000" cy="1739900"/>
          </a:xfrm>
          <a:prstGeom prst="rect">
            <a:avLst/>
          </a:prstGeom>
          <a:noFill/>
          <a:ln w="9525">
            <a:noFill/>
            <a:miter lim="800000"/>
            <a:headEnd/>
            <a:tailEnd/>
          </a:ln>
        </p:spPr>
        <p:txBody>
          <a:bodyPr>
            <a:spAutoFit/>
          </a:bodyPr>
          <a:lstStyle/>
          <a:p>
            <a:pPr>
              <a:spcBef>
                <a:spcPct val="50000"/>
              </a:spcBef>
            </a:pPr>
            <a:r>
              <a:rPr lang="en-US" sz="3600" u="sng">
                <a:latin typeface=".VnAvant" pitchFamily="34" charset="0"/>
              </a:rPr>
              <a:t>*C©u hái 2</a:t>
            </a:r>
            <a:r>
              <a:rPr lang="en-US" sz="3600">
                <a:latin typeface=".VnAvant" pitchFamily="34" charset="0"/>
              </a:rPr>
              <a:t>: Ch÷ g× gåm mét nÐt xiªn ng¾n bªn tr¸i vµ mét nÐt xiªn dµi bªn ph¶i?</a:t>
            </a:r>
            <a:endParaRPr lang="en-US" sz="3200">
              <a:latin typeface=".VnAvant" pitchFamily="34" charset="0"/>
            </a:endParaRPr>
          </a:p>
        </p:txBody>
      </p:sp>
      <p:sp>
        <p:nvSpPr>
          <p:cNvPr id="2" name="Text Box 14"/>
          <p:cNvSpPr txBox="1">
            <a:spLocks noChangeArrowheads="1"/>
          </p:cNvSpPr>
          <p:nvPr/>
        </p:nvSpPr>
        <p:spPr bwMode="auto">
          <a:xfrm>
            <a:off x="914400" y="1828800"/>
            <a:ext cx="1828800" cy="1433513"/>
          </a:xfrm>
          <a:prstGeom prst="rect">
            <a:avLst/>
          </a:prstGeom>
          <a:noFill/>
          <a:ln w="9525">
            <a:noFill/>
            <a:miter lim="800000"/>
            <a:headEnd/>
            <a:tailEnd/>
          </a:ln>
        </p:spPr>
        <p:txBody>
          <a:bodyPr>
            <a:spAutoFit/>
          </a:bodyPr>
          <a:lstStyle/>
          <a:p>
            <a:pPr>
              <a:spcBef>
                <a:spcPct val="50000"/>
              </a:spcBef>
            </a:pPr>
            <a:r>
              <a:rPr lang="en-US" sz="3600">
                <a:latin typeface=".VnAvant" pitchFamily="34" charset="0"/>
              </a:rPr>
              <a:t>1. </a:t>
            </a:r>
            <a:r>
              <a:rPr lang="en-US" sz="8800">
                <a:solidFill>
                  <a:srgbClr val="FF0000"/>
                </a:solidFill>
                <a:latin typeface=".VnAvant" pitchFamily="34" charset="0"/>
              </a:rPr>
              <a:t>p</a:t>
            </a:r>
            <a:endParaRPr lang="en-US" sz="8000">
              <a:solidFill>
                <a:srgbClr val="FF0000"/>
              </a:solidFill>
              <a:latin typeface=".VnAvant" pitchFamily="34" charset="0"/>
            </a:endParaRPr>
          </a:p>
        </p:txBody>
      </p:sp>
      <p:sp>
        <p:nvSpPr>
          <p:cNvPr id="3" name="Text Box 14"/>
          <p:cNvSpPr txBox="1">
            <a:spLocks noChangeArrowheads="1"/>
          </p:cNvSpPr>
          <p:nvPr/>
        </p:nvSpPr>
        <p:spPr bwMode="auto">
          <a:xfrm>
            <a:off x="5715000" y="1828800"/>
            <a:ext cx="1447800" cy="1433513"/>
          </a:xfrm>
          <a:prstGeom prst="rect">
            <a:avLst/>
          </a:prstGeom>
          <a:noFill/>
          <a:ln w="9525">
            <a:noFill/>
            <a:miter lim="800000"/>
            <a:headEnd/>
            <a:tailEnd/>
          </a:ln>
        </p:spPr>
        <p:txBody>
          <a:bodyPr>
            <a:spAutoFit/>
          </a:bodyPr>
          <a:lstStyle/>
          <a:p>
            <a:pPr>
              <a:spcBef>
                <a:spcPct val="50000"/>
              </a:spcBef>
            </a:pPr>
            <a:r>
              <a:rPr lang="en-US" sz="4000">
                <a:latin typeface=".VnAvant" pitchFamily="34" charset="0"/>
              </a:rPr>
              <a:t>2. </a:t>
            </a:r>
            <a:r>
              <a:rPr lang="en-US" sz="8800">
                <a:solidFill>
                  <a:srgbClr val="0000FF"/>
                </a:solidFill>
                <a:latin typeface=".VnAvant" pitchFamily="34" charset="0"/>
              </a:rPr>
              <a:t>y</a:t>
            </a:r>
            <a:endParaRPr lang="en-US" sz="8000">
              <a:solidFill>
                <a:srgbClr val="0000FF"/>
              </a:solidFill>
              <a:latin typeface=".VnAvant" pitchFamily="34" charset="0"/>
            </a:endParaRPr>
          </a:p>
        </p:txBody>
      </p:sp>
      <p:sp>
        <p:nvSpPr>
          <p:cNvPr id="4" name="Text Box 14"/>
          <p:cNvSpPr txBox="1">
            <a:spLocks noChangeArrowheads="1"/>
          </p:cNvSpPr>
          <p:nvPr/>
        </p:nvSpPr>
        <p:spPr bwMode="auto">
          <a:xfrm>
            <a:off x="914400" y="3810000"/>
            <a:ext cx="1828800" cy="1311275"/>
          </a:xfrm>
          <a:prstGeom prst="rect">
            <a:avLst/>
          </a:prstGeom>
          <a:noFill/>
          <a:ln w="9525">
            <a:noFill/>
            <a:miter lim="800000"/>
            <a:headEnd/>
            <a:tailEnd/>
          </a:ln>
        </p:spPr>
        <p:txBody>
          <a:bodyPr>
            <a:spAutoFit/>
          </a:bodyPr>
          <a:lstStyle/>
          <a:p>
            <a:pPr>
              <a:spcBef>
                <a:spcPct val="50000"/>
              </a:spcBef>
            </a:pPr>
            <a:r>
              <a:rPr lang="en-US" sz="3600">
                <a:latin typeface=".VnAvant" pitchFamily="34" charset="0"/>
              </a:rPr>
              <a:t>3. </a:t>
            </a:r>
            <a:r>
              <a:rPr lang="en-US" sz="8000">
                <a:solidFill>
                  <a:srgbClr val="6600FF"/>
                </a:solidFill>
                <a:latin typeface=".VnAvant" pitchFamily="34" charset="0"/>
              </a:rPr>
              <a:t>k</a:t>
            </a:r>
            <a:endParaRPr lang="en-US" sz="7200">
              <a:solidFill>
                <a:srgbClr val="6600FF"/>
              </a:solidFill>
              <a:latin typeface=".VnAvant" pitchFamily="34" charset="0"/>
            </a:endParaRPr>
          </a:p>
        </p:txBody>
      </p:sp>
      <p:sp>
        <p:nvSpPr>
          <p:cNvPr id="5" name="Text Box 14"/>
          <p:cNvSpPr txBox="1">
            <a:spLocks noChangeArrowheads="1"/>
          </p:cNvSpPr>
          <p:nvPr/>
        </p:nvSpPr>
        <p:spPr bwMode="auto">
          <a:xfrm>
            <a:off x="5715000" y="3886200"/>
            <a:ext cx="1828800" cy="1311275"/>
          </a:xfrm>
          <a:prstGeom prst="rect">
            <a:avLst/>
          </a:prstGeom>
          <a:noFill/>
          <a:ln w="9525">
            <a:noFill/>
            <a:miter lim="800000"/>
            <a:headEnd/>
            <a:tailEnd/>
          </a:ln>
        </p:spPr>
        <p:txBody>
          <a:bodyPr>
            <a:spAutoFit/>
          </a:bodyPr>
          <a:lstStyle/>
          <a:p>
            <a:pPr>
              <a:spcBef>
                <a:spcPct val="50000"/>
              </a:spcBef>
            </a:pPr>
            <a:r>
              <a:rPr lang="en-US" sz="3600">
                <a:latin typeface=".VnAvant" pitchFamily="34" charset="0"/>
              </a:rPr>
              <a:t>4. </a:t>
            </a:r>
            <a:r>
              <a:rPr lang="en-US" sz="8000">
                <a:solidFill>
                  <a:srgbClr val="003300"/>
                </a:solidFill>
                <a:latin typeface=".VnAvant" pitchFamily="34" charset="0"/>
              </a:rPr>
              <a:t>g</a:t>
            </a:r>
            <a:endParaRPr lang="en-US" sz="7200">
              <a:solidFill>
                <a:srgbClr val="003300"/>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4" descr="D:\SOLEDAD-THANKLESS\KHUNG- HINH\HINH DONG\2011_300102b.gif"/>
          <p:cNvPicPr>
            <a:picLocks noChangeAspect="1" noChangeArrowheads="1" noCrop="1"/>
          </p:cNvPicPr>
          <p:nvPr/>
        </p:nvPicPr>
        <p:blipFill>
          <a:blip r:embed="rId3"/>
          <a:srcRect/>
          <a:stretch>
            <a:fillRect/>
          </a:stretch>
        </p:blipFill>
        <p:spPr bwMode="auto">
          <a:xfrm>
            <a:off x="2057400" y="685800"/>
            <a:ext cx="4851400" cy="5562600"/>
          </a:xfrm>
          <a:prstGeom prst="rect">
            <a:avLst/>
          </a:prstGeom>
          <a:noFill/>
          <a:ln w="9525">
            <a:noFill/>
            <a:miter lim="800000"/>
            <a:headEnd/>
            <a:tailEnd/>
          </a:ln>
        </p:spPr>
      </p:pic>
      <p:pic>
        <p:nvPicPr>
          <p:cNvPr id="136195" name="120456[1].mp3">
            <a:hlinkClick r:id="" action="ppaction://media"/>
          </p:cNvPr>
          <p:cNvPicPr>
            <a:picLocks noRot="1" noChangeAspect="1" noChangeArrowheads="1"/>
          </p:cNvPicPr>
          <p:nvPr>
            <a:audioFile r:link="rId1"/>
          </p:nvPr>
        </p:nvPicPr>
        <p:blipFill>
          <a:blip r:embed="rId4"/>
          <a:srcRect/>
          <a:stretch>
            <a:fillRect/>
          </a:stretch>
        </p:blipFill>
        <p:spPr bwMode="auto">
          <a:xfrm>
            <a:off x="7315200" y="1447800"/>
            <a:ext cx="914400" cy="9144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619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44" fill="hold"/>
                                        <p:tgtEl>
                                          <p:spTgt spid="136195"/>
                                        </p:tgtEl>
                                      </p:cBhvr>
                                    </p:cmd>
                                  </p:childTnLst>
                                </p:cTn>
                              </p:par>
                            </p:childTnLst>
                          </p:cTn>
                        </p:par>
                      </p:childTnLst>
                    </p:cTn>
                  </p:par>
                </p:childTnLst>
              </p:cTn>
              <p:nextCondLst>
                <p:cond evt="onClick" delay="0">
                  <p:tgtEl>
                    <p:spTgt spid="13619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619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KHUNG14"/>
          <p:cNvPicPr>
            <a:picLocks noChangeAspect="1" noChangeArrowheads="1"/>
          </p:cNvPicPr>
          <p:nvPr/>
        </p:nvPicPr>
        <p:blipFill>
          <a:blip r:embed="rId3"/>
          <a:srcRect/>
          <a:stretch>
            <a:fillRect/>
          </a:stretch>
        </p:blipFill>
        <p:spPr bwMode="auto">
          <a:xfrm>
            <a:off x="0" y="0"/>
            <a:ext cx="3733800" cy="4419600"/>
          </a:xfrm>
          <a:prstGeom prst="rect">
            <a:avLst/>
          </a:prstGeom>
          <a:noFill/>
          <a:ln w="9525">
            <a:noFill/>
            <a:miter lim="800000"/>
            <a:headEnd/>
            <a:tailEnd/>
          </a:ln>
        </p:spPr>
      </p:pic>
      <p:pic>
        <p:nvPicPr>
          <p:cNvPr id="69635" name="Picture 3" descr="KHUNG14"/>
          <p:cNvPicPr>
            <a:picLocks noChangeAspect="1" noChangeArrowheads="1"/>
          </p:cNvPicPr>
          <p:nvPr/>
        </p:nvPicPr>
        <p:blipFill>
          <a:blip r:embed="rId3"/>
          <a:srcRect/>
          <a:stretch>
            <a:fillRect/>
          </a:stretch>
        </p:blipFill>
        <p:spPr bwMode="auto">
          <a:xfrm flipH="1">
            <a:off x="4800600" y="0"/>
            <a:ext cx="4343400" cy="4343400"/>
          </a:xfrm>
          <a:prstGeom prst="rect">
            <a:avLst/>
          </a:prstGeom>
          <a:noFill/>
          <a:ln w="9525">
            <a:noFill/>
            <a:miter lim="800000"/>
            <a:headEnd/>
            <a:tailEnd/>
          </a:ln>
        </p:spPr>
      </p:pic>
      <p:sp>
        <p:nvSpPr>
          <p:cNvPr id="69637" name="Text Box 5"/>
          <p:cNvSpPr txBox="1">
            <a:spLocks noChangeArrowheads="1"/>
          </p:cNvSpPr>
          <p:nvPr/>
        </p:nvSpPr>
        <p:spPr bwMode="auto">
          <a:xfrm>
            <a:off x="2209800" y="1905000"/>
            <a:ext cx="5715000" cy="366713"/>
          </a:xfrm>
          <a:prstGeom prst="rect">
            <a:avLst/>
          </a:prstGeom>
          <a:noFill/>
          <a:ln w="9525">
            <a:noFill/>
            <a:miter lim="800000"/>
            <a:headEnd/>
            <a:tailEnd/>
          </a:ln>
        </p:spPr>
        <p:txBody>
          <a:bodyPr>
            <a:spAutoFit/>
          </a:bodyPr>
          <a:lstStyle/>
          <a:p>
            <a:pPr>
              <a:spcBef>
                <a:spcPct val="50000"/>
              </a:spcBef>
            </a:pPr>
            <a:endParaRPr lang="en-US" b="0">
              <a:latin typeface="Arial" charset="0"/>
            </a:endParaRPr>
          </a:p>
        </p:txBody>
      </p:sp>
      <p:sp>
        <p:nvSpPr>
          <p:cNvPr id="37894" name="Text Box 6"/>
          <p:cNvSpPr txBox="1">
            <a:spLocks noChangeArrowheads="1"/>
          </p:cNvSpPr>
          <p:nvPr/>
        </p:nvSpPr>
        <p:spPr bwMode="auto">
          <a:xfrm>
            <a:off x="685800" y="1828800"/>
            <a:ext cx="7848600" cy="1015663"/>
          </a:xfrm>
          <a:prstGeom prst="rect">
            <a:avLst/>
          </a:prstGeom>
          <a:noFill/>
          <a:ln w="9525">
            <a:noFill/>
            <a:miter lim="800000"/>
            <a:headEnd/>
            <a:tailEnd/>
          </a:ln>
        </p:spPr>
        <p:txBody>
          <a:bodyPr>
            <a:spAutoFit/>
          </a:bodyPr>
          <a:lstStyle/>
          <a:p>
            <a:pPr algn="ctr">
              <a:spcBef>
                <a:spcPct val="50000"/>
              </a:spcBef>
            </a:pPr>
            <a:r>
              <a:rPr lang="en-US" sz="6000">
                <a:latin typeface=".VnAvant" pitchFamily="34" charset="0"/>
              </a:rPr>
              <a:t>Lµm quen </a:t>
            </a:r>
            <a:r>
              <a:rPr lang="en-US" sz="6000" smtClean="0">
                <a:latin typeface=".VnAvant" pitchFamily="34" charset="0"/>
              </a:rPr>
              <a:t>chữ g</a:t>
            </a:r>
            <a:endParaRPr lang="en-US" sz="11700">
              <a:solidFill>
                <a:srgbClr val="000099"/>
              </a:solidFill>
              <a:latin typeface="Arial" charset="0"/>
            </a:endParaRPr>
          </a:p>
        </p:txBody>
      </p:sp>
      <p:pic>
        <p:nvPicPr>
          <p:cNvPr id="69639" name="Picture 7" descr="T_40P"/>
          <p:cNvPicPr>
            <a:picLocks noChangeAspect="1" noChangeArrowheads="1"/>
          </p:cNvPicPr>
          <p:nvPr/>
        </p:nvPicPr>
        <p:blipFill>
          <a:blip r:embed="rId4"/>
          <a:srcRect/>
          <a:stretch>
            <a:fillRect/>
          </a:stretch>
        </p:blipFill>
        <p:spPr bwMode="auto">
          <a:xfrm>
            <a:off x="-457200" y="4648200"/>
            <a:ext cx="98298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fade">
                                      <p:cBhvr>
                                        <p:cTn id="7" dur="2000"/>
                                        <p:tgtEl>
                                          <p:spTgt spid="37894"/>
                                        </p:tgtEl>
                                      </p:cBhvr>
                                    </p:animEffect>
                                    <p:anim calcmode="lin" valueType="num">
                                      <p:cBhvr>
                                        <p:cTn id="8" dur="2000" fill="hold"/>
                                        <p:tgtEl>
                                          <p:spTgt spid="37894"/>
                                        </p:tgtEl>
                                        <p:attrNameLst>
                                          <p:attrName>style.rotation</p:attrName>
                                        </p:attrNameLst>
                                      </p:cBhvr>
                                      <p:tavLst>
                                        <p:tav tm="0">
                                          <p:val>
                                            <p:fltVal val="720"/>
                                          </p:val>
                                        </p:tav>
                                        <p:tav tm="100000">
                                          <p:val>
                                            <p:fltVal val="0"/>
                                          </p:val>
                                        </p:tav>
                                      </p:tavLst>
                                    </p:anim>
                                    <p:anim calcmode="lin" valueType="num">
                                      <p:cBhvr>
                                        <p:cTn id="9" dur="2000" fill="hold"/>
                                        <p:tgtEl>
                                          <p:spTgt spid="37894"/>
                                        </p:tgtEl>
                                        <p:attrNameLst>
                                          <p:attrName>ppt_h</p:attrName>
                                        </p:attrNameLst>
                                      </p:cBhvr>
                                      <p:tavLst>
                                        <p:tav tm="0">
                                          <p:val>
                                            <p:fltVal val="0"/>
                                          </p:val>
                                        </p:tav>
                                        <p:tav tm="100000">
                                          <p:val>
                                            <p:strVal val="#ppt_h"/>
                                          </p:val>
                                        </p:tav>
                                      </p:tavLst>
                                    </p:anim>
                                    <p:anim calcmode="lin" valueType="num">
                                      <p:cBhvr>
                                        <p:cTn id="10" dur="2000" fill="hold"/>
                                        <p:tgtEl>
                                          <p:spTgt spid="3789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4" name="Text Box 14"/>
          <p:cNvSpPr txBox="1">
            <a:spLocks noChangeArrowheads="1"/>
          </p:cNvSpPr>
          <p:nvPr/>
        </p:nvSpPr>
        <p:spPr bwMode="auto">
          <a:xfrm>
            <a:off x="1905000" y="914400"/>
            <a:ext cx="5334000" cy="823913"/>
          </a:xfrm>
          <a:prstGeom prst="rect">
            <a:avLst/>
          </a:prstGeom>
          <a:noFill/>
          <a:ln w="9525">
            <a:noFill/>
            <a:miter lim="800000"/>
            <a:headEnd/>
            <a:tailEnd/>
          </a:ln>
        </p:spPr>
        <p:txBody>
          <a:bodyPr>
            <a:spAutoFit/>
          </a:bodyPr>
          <a:lstStyle/>
          <a:p>
            <a:pPr>
              <a:spcBef>
                <a:spcPct val="50000"/>
              </a:spcBef>
            </a:pPr>
            <a:r>
              <a:rPr lang="en-US" sz="4800">
                <a:latin typeface=".VnAvant" pitchFamily="34" charset="0"/>
              </a:rPr>
              <a:t>* §¸p ¸n ®óng</a:t>
            </a:r>
            <a:endParaRPr lang="en-US" sz="4400">
              <a:latin typeface=".VnAvant" pitchFamily="34" charset="0"/>
            </a:endParaRPr>
          </a:p>
        </p:txBody>
      </p:sp>
      <p:sp>
        <p:nvSpPr>
          <p:cNvPr id="2" name="Text Box 14"/>
          <p:cNvSpPr txBox="1">
            <a:spLocks noChangeArrowheads="1"/>
          </p:cNvSpPr>
          <p:nvPr/>
        </p:nvSpPr>
        <p:spPr bwMode="auto">
          <a:xfrm>
            <a:off x="2895600" y="2209800"/>
            <a:ext cx="2362200" cy="2971800"/>
          </a:xfrm>
          <a:prstGeom prst="rect">
            <a:avLst/>
          </a:prstGeom>
          <a:noFill/>
          <a:ln w="9525">
            <a:noFill/>
            <a:miter lim="800000"/>
            <a:headEnd/>
            <a:tailEnd/>
          </a:ln>
        </p:spPr>
        <p:txBody>
          <a:bodyPr>
            <a:spAutoFit/>
          </a:bodyPr>
          <a:lstStyle/>
          <a:p>
            <a:pPr>
              <a:spcBef>
                <a:spcPct val="50000"/>
              </a:spcBef>
            </a:pPr>
            <a:r>
              <a:rPr lang="en-US" sz="5400">
                <a:latin typeface=".VnAvant" pitchFamily="34" charset="0"/>
              </a:rPr>
              <a:t>1. </a:t>
            </a:r>
            <a:r>
              <a:rPr lang="en-US" sz="18900">
                <a:solidFill>
                  <a:srgbClr val="FF0000"/>
                </a:solidFill>
                <a:latin typeface=".VnAvant" pitchFamily="34" charset="0"/>
              </a:rPr>
              <a:t>y</a:t>
            </a:r>
            <a:endParaRPr lang="en-US" sz="17200">
              <a:solidFill>
                <a:srgbClr val="FF0000"/>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FLOWERS5"/>
          <p:cNvPicPr>
            <a:picLocks noChangeAspect="1" noChangeArrowheads="1"/>
          </p:cNvPicPr>
          <p:nvPr/>
        </p:nvPicPr>
        <p:blipFill>
          <a:blip r:embed="rId3"/>
          <a:srcRect/>
          <a:stretch>
            <a:fillRect/>
          </a:stretch>
        </p:blipFill>
        <p:spPr bwMode="auto">
          <a:xfrm>
            <a:off x="3962400" y="5638800"/>
            <a:ext cx="1382713" cy="1219200"/>
          </a:xfrm>
          <a:prstGeom prst="rect">
            <a:avLst/>
          </a:prstGeom>
          <a:noFill/>
          <a:ln w="9525">
            <a:noFill/>
            <a:miter lim="800000"/>
            <a:headEnd/>
            <a:tailEnd/>
          </a:ln>
        </p:spPr>
      </p:pic>
      <p:pic>
        <p:nvPicPr>
          <p:cNvPr id="133123" name="Picture 3" descr="FLOWERS5"/>
          <p:cNvPicPr>
            <a:picLocks noChangeAspect="1" noChangeArrowheads="1"/>
          </p:cNvPicPr>
          <p:nvPr/>
        </p:nvPicPr>
        <p:blipFill>
          <a:blip r:embed="rId3"/>
          <a:srcRect/>
          <a:stretch>
            <a:fillRect/>
          </a:stretch>
        </p:blipFill>
        <p:spPr bwMode="auto">
          <a:xfrm>
            <a:off x="5181600" y="5638800"/>
            <a:ext cx="1382713" cy="1219200"/>
          </a:xfrm>
          <a:prstGeom prst="rect">
            <a:avLst/>
          </a:prstGeom>
          <a:noFill/>
          <a:ln w="9525">
            <a:noFill/>
            <a:miter lim="800000"/>
            <a:headEnd/>
            <a:tailEnd/>
          </a:ln>
        </p:spPr>
      </p:pic>
      <p:pic>
        <p:nvPicPr>
          <p:cNvPr id="133124" name="Picture 4" descr="FLOWERS5"/>
          <p:cNvPicPr>
            <a:picLocks noChangeAspect="1" noChangeArrowheads="1"/>
          </p:cNvPicPr>
          <p:nvPr/>
        </p:nvPicPr>
        <p:blipFill>
          <a:blip r:embed="rId3"/>
          <a:srcRect/>
          <a:stretch>
            <a:fillRect/>
          </a:stretch>
        </p:blipFill>
        <p:spPr bwMode="auto">
          <a:xfrm>
            <a:off x="6400800" y="5638800"/>
            <a:ext cx="1382713" cy="1219200"/>
          </a:xfrm>
          <a:prstGeom prst="rect">
            <a:avLst/>
          </a:prstGeom>
          <a:noFill/>
          <a:ln w="9525">
            <a:noFill/>
            <a:miter lim="800000"/>
            <a:headEnd/>
            <a:tailEnd/>
          </a:ln>
        </p:spPr>
      </p:pic>
      <p:pic>
        <p:nvPicPr>
          <p:cNvPr id="133125" name="Picture 5" descr="FLOWERS5"/>
          <p:cNvPicPr>
            <a:picLocks noChangeAspect="1" noChangeArrowheads="1"/>
          </p:cNvPicPr>
          <p:nvPr/>
        </p:nvPicPr>
        <p:blipFill>
          <a:blip r:embed="rId3"/>
          <a:srcRect/>
          <a:stretch>
            <a:fillRect/>
          </a:stretch>
        </p:blipFill>
        <p:spPr bwMode="auto">
          <a:xfrm>
            <a:off x="7761288" y="5638800"/>
            <a:ext cx="1382712" cy="1219200"/>
          </a:xfrm>
          <a:prstGeom prst="rect">
            <a:avLst/>
          </a:prstGeom>
          <a:noFill/>
          <a:ln w="9525">
            <a:noFill/>
            <a:miter lim="800000"/>
            <a:headEnd/>
            <a:tailEnd/>
          </a:ln>
        </p:spPr>
      </p:pic>
      <p:pic>
        <p:nvPicPr>
          <p:cNvPr id="133126" name="Picture 8" descr="FLOWERS5"/>
          <p:cNvPicPr>
            <a:picLocks noChangeAspect="1" noChangeArrowheads="1"/>
          </p:cNvPicPr>
          <p:nvPr/>
        </p:nvPicPr>
        <p:blipFill>
          <a:blip r:embed="rId3"/>
          <a:srcRect/>
          <a:stretch>
            <a:fillRect/>
          </a:stretch>
        </p:blipFill>
        <p:spPr bwMode="auto">
          <a:xfrm>
            <a:off x="2590800" y="5638800"/>
            <a:ext cx="1382713" cy="1219200"/>
          </a:xfrm>
          <a:prstGeom prst="rect">
            <a:avLst/>
          </a:prstGeom>
          <a:noFill/>
          <a:ln w="9525">
            <a:noFill/>
            <a:miter lim="800000"/>
            <a:headEnd/>
            <a:tailEnd/>
          </a:ln>
        </p:spPr>
      </p:pic>
      <p:pic>
        <p:nvPicPr>
          <p:cNvPr id="133127" name="Picture 9" descr="FLOWERS5"/>
          <p:cNvPicPr>
            <a:picLocks noChangeAspect="1" noChangeArrowheads="1"/>
          </p:cNvPicPr>
          <p:nvPr/>
        </p:nvPicPr>
        <p:blipFill>
          <a:blip r:embed="rId3"/>
          <a:srcRect/>
          <a:stretch>
            <a:fillRect/>
          </a:stretch>
        </p:blipFill>
        <p:spPr bwMode="auto">
          <a:xfrm>
            <a:off x="1295400" y="5638800"/>
            <a:ext cx="1382713" cy="1219200"/>
          </a:xfrm>
          <a:prstGeom prst="rect">
            <a:avLst/>
          </a:prstGeom>
          <a:noFill/>
          <a:ln w="9525">
            <a:noFill/>
            <a:miter lim="800000"/>
            <a:headEnd/>
            <a:tailEnd/>
          </a:ln>
        </p:spPr>
      </p:pic>
      <p:pic>
        <p:nvPicPr>
          <p:cNvPr id="133128" name="Picture 10" descr="FLOWERS5"/>
          <p:cNvPicPr>
            <a:picLocks noChangeAspect="1" noChangeArrowheads="1"/>
          </p:cNvPicPr>
          <p:nvPr/>
        </p:nvPicPr>
        <p:blipFill>
          <a:blip r:embed="rId3"/>
          <a:srcRect/>
          <a:stretch>
            <a:fillRect/>
          </a:stretch>
        </p:blipFill>
        <p:spPr bwMode="auto">
          <a:xfrm>
            <a:off x="0" y="5638800"/>
            <a:ext cx="1382713" cy="1219200"/>
          </a:xfrm>
          <a:prstGeom prst="rect">
            <a:avLst/>
          </a:prstGeom>
          <a:noFill/>
          <a:ln w="9525">
            <a:noFill/>
            <a:miter lim="800000"/>
            <a:headEnd/>
            <a:tailEnd/>
          </a:ln>
        </p:spPr>
      </p:pic>
      <p:sp>
        <p:nvSpPr>
          <p:cNvPr id="133129" name="Text Box 12"/>
          <p:cNvSpPr txBox="1">
            <a:spLocks noChangeArrowheads="1"/>
          </p:cNvSpPr>
          <p:nvPr/>
        </p:nvSpPr>
        <p:spPr bwMode="auto">
          <a:xfrm>
            <a:off x="1219200" y="2362200"/>
            <a:ext cx="6553200" cy="762000"/>
          </a:xfrm>
          <a:prstGeom prst="rect">
            <a:avLst/>
          </a:prstGeom>
          <a:noFill/>
          <a:ln w="9525">
            <a:noFill/>
            <a:miter lim="800000"/>
            <a:headEnd/>
            <a:tailEnd/>
          </a:ln>
        </p:spPr>
        <p:txBody>
          <a:bodyPr>
            <a:spAutoFit/>
          </a:bodyPr>
          <a:lstStyle/>
          <a:p>
            <a:pPr>
              <a:spcBef>
                <a:spcPct val="50000"/>
              </a:spcBef>
            </a:pPr>
            <a:r>
              <a:rPr lang="en-US" sz="4400">
                <a:latin typeface="Arial" charset="0"/>
              </a:rPr>
              <a:t> </a:t>
            </a:r>
          </a:p>
        </p:txBody>
      </p:sp>
      <p:sp>
        <p:nvSpPr>
          <p:cNvPr id="35854" name="Text Box 14"/>
          <p:cNvSpPr txBox="1">
            <a:spLocks noChangeArrowheads="1"/>
          </p:cNvSpPr>
          <p:nvPr/>
        </p:nvSpPr>
        <p:spPr bwMode="auto">
          <a:xfrm>
            <a:off x="0" y="0"/>
            <a:ext cx="9144000" cy="4572000"/>
          </a:xfrm>
          <a:prstGeom prst="rect">
            <a:avLst/>
          </a:prstGeom>
          <a:noFill/>
          <a:ln w="9525">
            <a:noFill/>
            <a:miter lim="800000"/>
            <a:headEnd/>
            <a:tailEnd/>
          </a:ln>
        </p:spPr>
        <p:txBody>
          <a:bodyPr>
            <a:spAutoFit/>
          </a:bodyPr>
          <a:lstStyle/>
          <a:p>
            <a:pPr algn="ctr">
              <a:spcBef>
                <a:spcPct val="50000"/>
              </a:spcBef>
            </a:pPr>
            <a:endParaRPr lang="en-US" sz="3600">
              <a:solidFill>
                <a:srgbClr val="CC00FF"/>
              </a:solidFill>
              <a:latin typeface=".VnAvant" pitchFamily="34" charset="0"/>
            </a:endParaRPr>
          </a:p>
          <a:p>
            <a:pPr>
              <a:spcBef>
                <a:spcPct val="50000"/>
              </a:spcBef>
            </a:pPr>
            <a:r>
              <a:rPr lang="en-US" sz="3200">
                <a:solidFill>
                  <a:srgbClr val="0000FF"/>
                </a:solidFill>
                <a:latin typeface=".VnAvant" pitchFamily="34" charset="0"/>
              </a:rPr>
              <a:t>LÇn 2:</a:t>
            </a:r>
            <a:endParaRPr lang="en-US" sz="3200">
              <a:latin typeface=".VnAvant" pitchFamily="34" charset="0"/>
            </a:endParaRPr>
          </a:p>
          <a:p>
            <a:pPr>
              <a:spcBef>
                <a:spcPct val="50000"/>
              </a:spcBef>
            </a:pPr>
            <a:r>
              <a:rPr lang="en-US" sz="3200">
                <a:latin typeface="Times New Roman" pitchFamily="18" charset="0"/>
              </a:rPr>
              <a:t>*Cách chơi: </a:t>
            </a:r>
            <a:r>
              <a:rPr lang="en-US" sz="2400">
                <a:latin typeface=".VnAvant" pitchFamily="34" charset="0"/>
              </a:rPr>
              <a:t>Trªn mµn h×nh sÏ xuÊt hiÖn 1 sè h×nh ¶nh vÒ c¸c lo¹i ph­¬ng tiÖn giao th«ng vµ tªn gäi c¸c ph­¬ng tiÖn ®ã. SÏ cã 1 sè ch÷ c¸i bÊt ngê biÕn mÊt. NhiÖm vô ng­êi ch¬i ph¶i t×m vµ gi¬ thÎ ch÷ ®· biÕn mÊt.</a:t>
            </a:r>
            <a:endParaRPr lang="en-US" sz="2400">
              <a:latin typeface="Arial" charset="0"/>
            </a:endParaRPr>
          </a:p>
          <a:p>
            <a:pPr>
              <a:spcBef>
                <a:spcPct val="50000"/>
              </a:spcBef>
            </a:pPr>
            <a:r>
              <a:rPr lang="en-US" sz="2800">
                <a:latin typeface=".VnAvant" pitchFamily="34" charset="0"/>
              </a:rPr>
              <a:t>* LuËt ch¬i:</a:t>
            </a:r>
            <a:r>
              <a:rPr lang="en-US" sz="2400">
                <a:latin typeface=".VnAvant" pitchFamily="34" charset="0"/>
              </a:rPr>
              <a:t> Thêi gian suy nghÜ vµ gi¬ b¶ng lµ 10 gi©y. HÕt 10 gi©y ai kh«ng cã ®¸p ¸n hoÆc ®¸p ¸n ch­a chÝnh x¸c sÏ bÞ lo¹i khái cuéc ch¬i.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854"/>
                                        </p:tgtEl>
                                        <p:attrNameLst>
                                          <p:attrName>style.visibility</p:attrName>
                                        </p:attrNameLst>
                                      </p:cBhvr>
                                      <p:to>
                                        <p:strVal val="visible"/>
                                      </p:to>
                                    </p:set>
                                    <p:animEffect transition="in" filter="diamond(in)">
                                      <p:cBhvr>
                                        <p:cTn id="7" dur="500"/>
                                        <p:tgtEl>
                                          <p:spTgt spid="35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endParaRPr lang="en-US"/>
          </a:p>
        </p:txBody>
      </p:sp>
      <p:sp>
        <p:nvSpPr>
          <p:cNvPr id="98307" name="Rectangle 3"/>
          <p:cNvSpPr>
            <a:spLocks noGrp="1" noChangeArrowheads="1"/>
          </p:cNvSpPr>
          <p:nvPr>
            <p:ph type="body" idx="1"/>
          </p:nvPr>
        </p:nvSpPr>
        <p:spPr>
          <a:xfrm>
            <a:off x="0" y="5029200"/>
            <a:ext cx="9144000" cy="1828800"/>
          </a:xfrm>
        </p:spPr>
        <p:txBody>
          <a:bodyPr/>
          <a:lstStyle/>
          <a:p>
            <a:pPr algn="ctr">
              <a:buFontTx/>
              <a:buNone/>
            </a:pPr>
            <a:r>
              <a:rPr lang="en-US" sz="8800" b="1">
                <a:solidFill>
                  <a:srgbClr val="0000FF"/>
                </a:solidFill>
                <a:latin typeface=".VnAvant" pitchFamily="34" charset="0"/>
              </a:rPr>
              <a:t>Tµu thñy</a:t>
            </a:r>
          </a:p>
        </p:txBody>
      </p:sp>
      <p:pic>
        <p:nvPicPr>
          <p:cNvPr id="98308" name="Picture 4" descr="tau thuy"/>
          <p:cNvPicPr>
            <a:picLocks noChangeAspect="1" noChangeArrowheads="1"/>
          </p:cNvPicPr>
          <p:nvPr/>
        </p:nvPicPr>
        <p:blipFill>
          <a:blip r:embed="rId2"/>
          <a:srcRect/>
          <a:stretch>
            <a:fillRect/>
          </a:stretch>
        </p:blipFill>
        <p:spPr bwMode="auto">
          <a:xfrm>
            <a:off x="0" y="0"/>
            <a:ext cx="9144000" cy="4953000"/>
          </a:xfrm>
          <a:prstGeom prst="rect">
            <a:avLst/>
          </a:prstGeom>
          <a:noFill/>
        </p:spPr>
      </p:pic>
      <p:sp>
        <p:nvSpPr>
          <p:cNvPr id="98311" name="Rectangle 7"/>
          <p:cNvSpPr>
            <a:spLocks noChangeArrowheads="1"/>
          </p:cNvSpPr>
          <p:nvPr/>
        </p:nvSpPr>
        <p:spPr bwMode="auto">
          <a:xfrm>
            <a:off x="304800" y="5029200"/>
            <a:ext cx="8458200" cy="1433513"/>
          </a:xfrm>
          <a:prstGeom prst="rect">
            <a:avLst/>
          </a:prstGeom>
          <a:noFill/>
          <a:ln w="9525">
            <a:noFill/>
            <a:miter lim="800000"/>
            <a:headEnd/>
            <a:tailEnd/>
          </a:ln>
          <a:effectLst/>
        </p:spPr>
        <p:txBody>
          <a:bodyPr>
            <a:spAutoFit/>
          </a:bodyPr>
          <a:lstStyle/>
          <a:p>
            <a:pPr algn="ctr"/>
            <a:r>
              <a:rPr lang="en-US" sz="8800">
                <a:solidFill>
                  <a:srgbClr val="0000FF"/>
                </a:solidFill>
                <a:latin typeface=".VnAvant" pitchFamily="34" charset="0"/>
              </a:rPr>
              <a:t>Tµu thñ</a:t>
            </a:r>
            <a:r>
              <a:rPr lang="en-US" sz="8800">
                <a:solidFill>
                  <a:srgbClr val="FF0000"/>
                </a:solidFill>
                <a:latin typeface=".VnAvant" pitchFamily="34" charset="0"/>
              </a:rPr>
              <a:t>?</a:t>
            </a:r>
          </a:p>
        </p:txBody>
      </p:sp>
      <p:sp>
        <p:nvSpPr>
          <p:cNvPr id="98312" name="Rectangle 8"/>
          <p:cNvSpPr>
            <a:spLocks noChangeArrowheads="1"/>
          </p:cNvSpPr>
          <p:nvPr/>
        </p:nvSpPr>
        <p:spPr bwMode="auto">
          <a:xfrm>
            <a:off x="228600" y="5181600"/>
            <a:ext cx="8458200" cy="1433513"/>
          </a:xfrm>
          <a:prstGeom prst="rect">
            <a:avLst/>
          </a:prstGeom>
          <a:noFill/>
          <a:ln w="9525">
            <a:noFill/>
            <a:miter lim="800000"/>
            <a:headEnd/>
            <a:tailEnd/>
          </a:ln>
          <a:effectLst/>
        </p:spPr>
        <p:txBody>
          <a:bodyPr>
            <a:spAutoFit/>
          </a:bodyPr>
          <a:lstStyle/>
          <a:p>
            <a:pPr algn="ctr"/>
            <a:r>
              <a:rPr lang="en-US" sz="8800">
                <a:solidFill>
                  <a:srgbClr val="0000FF"/>
                </a:solidFill>
                <a:latin typeface=".VnAvant" pitchFamily="34" charset="0"/>
              </a:rPr>
              <a:t>Tµu thñ</a:t>
            </a:r>
            <a:r>
              <a:rPr lang="en-US" sz="8800">
                <a:solidFill>
                  <a:srgbClr val="FF0000"/>
                </a:solidFill>
                <a:latin typeface=".VnAvant" pitchFamily="34" charset="0"/>
              </a:rPr>
              <a: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1" nodeType="clickEffect">
                                  <p:stCondLst>
                                    <p:cond delay="0"/>
                                  </p:stCondLst>
                                  <p:iterate type="lt">
                                    <p:tmPct val="0"/>
                                  </p:iterate>
                                  <p:childTnLst>
                                    <p:animEffect transition="out" filter="diamond(in)">
                                      <p:cBhvr>
                                        <p:cTn id="6" dur="500"/>
                                        <p:tgtEl>
                                          <p:spTgt spid="98307">
                                            <p:txEl>
                                              <p:pRg st="0" end="0"/>
                                            </p:txEl>
                                          </p:spTgt>
                                        </p:tgtEl>
                                      </p:cBhvr>
                                    </p:animEffect>
                                    <p:set>
                                      <p:cBhvr>
                                        <p:cTn id="7" dur="1" fill="hold">
                                          <p:stCondLst>
                                            <p:cond delay="499"/>
                                          </p:stCondLst>
                                        </p:cTn>
                                        <p:tgtEl>
                                          <p:spTgt spid="98307">
                                            <p:txEl>
                                              <p:pRg st="0" end="0"/>
                                            </p:txEl>
                                          </p:spTgt>
                                        </p:tgtEl>
                                        <p:attrNameLst>
                                          <p:attrName>style.visibility</p:attrName>
                                        </p:attrNameLst>
                                      </p:cBhvr>
                                      <p:to>
                                        <p:strVal val="hidden"/>
                                      </p:to>
                                    </p:se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98311"/>
                                        </p:tgtEl>
                                        <p:attrNameLst>
                                          <p:attrName>style.visibility</p:attrName>
                                        </p:attrNameLst>
                                      </p:cBhvr>
                                      <p:to>
                                        <p:strVal val="visible"/>
                                      </p:to>
                                    </p:set>
                                    <p:animEffect transition="in" filter="wedge">
                                      <p:cBhvr>
                                        <p:cTn id="11" dur="1000"/>
                                        <p:tgtEl>
                                          <p:spTgt spid="98311"/>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xit" presetSubtype="16" fill="hold" grpId="1" nodeType="clickEffect">
                                  <p:stCondLst>
                                    <p:cond delay="0"/>
                                  </p:stCondLst>
                                  <p:childTnLst>
                                    <p:animEffect transition="out" filter="box(in)">
                                      <p:cBhvr>
                                        <p:cTn id="15" dur="500"/>
                                        <p:tgtEl>
                                          <p:spTgt spid="98311"/>
                                        </p:tgtEl>
                                      </p:cBhvr>
                                    </p:animEffect>
                                    <p:set>
                                      <p:cBhvr>
                                        <p:cTn id="16" dur="1" fill="hold">
                                          <p:stCondLst>
                                            <p:cond delay="499"/>
                                          </p:stCondLst>
                                        </p:cTn>
                                        <p:tgtEl>
                                          <p:spTgt spid="98311"/>
                                        </p:tgtEl>
                                        <p:attrNameLst>
                                          <p:attrName>style.visibility</p:attrName>
                                        </p:attrNameLst>
                                      </p:cBhvr>
                                      <p:to>
                                        <p:strVal val="hidden"/>
                                      </p:to>
                                    </p:set>
                                  </p:childTnLst>
                                </p:cTn>
                              </p:par>
                            </p:childTnLst>
                          </p:cTn>
                        </p:par>
                        <p:par>
                          <p:cTn id="17" fill="hold">
                            <p:stCondLst>
                              <p:cond delay="5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98312"/>
                                        </p:tgtEl>
                                        <p:attrNameLst>
                                          <p:attrName>style.visibility</p:attrName>
                                        </p:attrNameLst>
                                      </p:cBhvr>
                                      <p:to>
                                        <p:strVal val="visible"/>
                                      </p:to>
                                    </p:set>
                                    <p:anim calcmode="discrete" valueType="clr">
                                      <p:cBhvr override="childStyle">
                                        <p:cTn id="20" dur="80"/>
                                        <p:tgtEl>
                                          <p:spTgt spid="98312"/>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8312"/>
                                        </p:tgtEl>
                                        <p:attrNameLst>
                                          <p:attrName>fillcolor</p:attrName>
                                        </p:attrNameLst>
                                      </p:cBhvr>
                                      <p:tavLst>
                                        <p:tav tm="0">
                                          <p:val>
                                            <p:clrVal>
                                              <a:schemeClr val="accent2"/>
                                            </p:clrVal>
                                          </p:val>
                                        </p:tav>
                                        <p:tav tm="50000">
                                          <p:val>
                                            <p:clrVal>
                                              <a:schemeClr val="hlink"/>
                                            </p:clrVal>
                                          </p:val>
                                        </p:tav>
                                      </p:tavLst>
                                    </p:anim>
                                    <p:set>
                                      <p:cBhvr>
                                        <p:cTn id="22" dur="80"/>
                                        <p:tgtEl>
                                          <p:spTgt spid="983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1" build="p"/>
      <p:bldP spid="98311" grpId="0"/>
      <p:bldP spid="98311" grpId="1"/>
      <p:bldP spid="983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xyy1297870967"/>
          <p:cNvPicPr>
            <a:picLocks noChangeAspect="1" noChangeArrowheads="1"/>
          </p:cNvPicPr>
          <p:nvPr/>
        </p:nvPicPr>
        <p:blipFill>
          <a:blip r:embed="rId2"/>
          <a:srcRect/>
          <a:stretch>
            <a:fillRect/>
          </a:stretch>
        </p:blipFill>
        <p:spPr bwMode="auto">
          <a:xfrm>
            <a:off x="0" y="0"/>
            <a:ext cx="9144000" cy="5486400"/>
          </a:xfrm>
          <a:prstGeom prst="rect">
            <a:avLst/>
          </a:prstGeom>
          <a:noFill/>
        </p:spPr>
      </p:pic>
      <p:sp>
        <p:nvSpPr>
          <p:cNvPr id="159747" name="Rectangle 3"/>
          <p:cNvSpPr>
            <a:spLocks noGrp="1" noChangeArrowheads="1"/>
          </p:cNvSpPr>
          <p:nvPr>
            <p:ph idx="1"/>
          </p:nvPr>
        </p:nvSpPr>
        <p:spPr>
          <a:xfrm>
            <a:off x="457200" y="5380038"/>
            <a:ext cx="8229600" cy="1477962"/>
          </a:xfrm>
        </p:spPr>
        <p:txBody>
          <a:bodyPr/>
          <a:lstStyle/>
          <a:p>
            <a:pPr algn="ctr">
              <a:buFontTx/>
              <a:buNone/>
            </a:pPr>
            <a:r>
              <a:rPr lang="en-US" sz="7200" b="1">
                <a:solidFill>
                  <a:srgbClr val="0000FF"/>
                </a:solidFill>
                <a:latin typeface=".VnAvant" pitchFamily="34" charset="0"/>
              </a:rPr>
              <a:t>Xe cøu th­¬ng</a:t>
            </a:r>
          </a:p>
        </p:txBody>
      </p:sp>
      <p:sp>
        <p:nvSpPr>
          <p:cNvPr id="159748" name="Rectangle 4"/>
          <p:cNvSpPr>
            <a:spLocks noChangeArrowheads="1"/>
          </p:cNvSpPr>
          <p:nvPr/>
        </p:nvSpPr>
        <p:spPr bwMode="auto">
          <a:xfrm>
            <a:off x="381000" y="5334000"/>
            <a:ext cx="8763000" cy="1189038"/>
          </a:xfrm>
          <a:prstGeom prst="rect">
            <a:avLst/>
          </a:prstGeom>
          <a:noFill/>
          <a:ln w="9525">
            <a:noFill/>
            <a:miter lim="800000"/>
            <a:headEnd/>
            <a:tailEnd/>
          </a:ln>
          <a:effectLst/>
        </p:spPr>
        <p:txBody>
          <a:bodyPr>
            <a:spAutoFit/>
          </a:bodyPr>
          <a:lstStyle/>
          <a:p>
            <a:pPr algn="ctr"/>
            <a:r>
              <a:rPr lang="en-US" sz="7200">
                <a:solidFill>
                  <a:srgbClr val="0000FF"/>
                </a:solidFill>
                <a:latin typeface=".VnAvant" pitchFamily="34" charset="0"/>
              </a:rPr>
              <a:t>Xe cứ</a:t>
            </a:r>
            <a:r>
              <a:rPr lang="en-US" sz="7200">
                <a:solidFill>
                  <a:srgbClr val="FF0000"/>
                </a:solidFill>
                <a:latin typeface=".VnAvant" pitchFamily="34" charset="0"/>
              </a:rPr>
              <a:t>?</a:t>
            </a:r>
            <a:r>
              <a:rPr lang="en-US" sz="7200">
                <a:solidFill>
                  <a:srgbClr val="0000FF"/>
                </a:solidFill>
                <a:latin typeface=".VnAvant" pitchFamily="34" charset="0"/>
              </a:rPr>
              <a:t> thươn</a:t>
            </a:r>
            <a:r>
              <a:rPr lang="en-US" sz="7200">
                <a:solidFill>
                  <a:srgbClr val="FF0000"/>
                </a:solidFill>
                <a:latin typeface=".VnAvant" pitchFamily="34" charset="0"/>
              </a:rPr>
              <a:t>?</a:t>
            </a:r>
          </a:p>
        </p:txBody>
      </p:sp>
      <p:sp>
        <p:nvSpPr>
          <p:cNvPr id="159749" name="Rectangle 5"/>
          <p:cNvSpPr>
            <a:spLocks noChangeArrowheads="1"/>
          </p:cNvSpPr>
          <p:nvPr/>
        </p:nvSpPr>
        <p:spPr bwMode="auto">
          <a:xfrm>
            <a:off x="152400" y="5486400"/>
            <a:ext cx="8763000" cy="1189038"/>
          </a:xfrm>
          <a:prstGeom prst="rect">
            <a:avLst/>
          </a:prstGeom>
          <a:noFill/>
          <a:ln w="9525">
            <a:noFill/>
            <a:miter lim="800000"/>
            <a:headEnd/>
            <a:tailEnd/>
          </a:ln>
          <a:effectLst/>
        </p:spPr>
        <p:txBody>
          <a:bodyPr>
            <a:spAutoFit/>
          </a:bodyPr>
          <a:lstStyle/>
          <a:p>
            <a:pPr algn="ctr"/>
            <a:r>
              <a:rPr lang="en-US" sz="7200">
                <a:solidFill>
                  <a:srgbClr val="0000FF"/>
                </a:solidFill>
                <a:latin typeface=".VnAvant" pitchFamily="34" charset="0"/>
              </a:rPr>
              <a:t>Xe cứ</a:t>
            </a:r>
            <a:r>
              <a:rPr lang="en-US" sz="7200">
                <a:solidFill>
                  <a:srgbClr val="FF0000"/>
                </a:solidFill>
                <a:latin typeface=".VnAvant" pitchFamily="34" charset="0"/>
              </a:rPr>
              <a:t>u</a:t>
            </a:r>
            <a:r>
              <a:rPr lang="en-US" sz="7200">
                <a:solidFill>
                  <a:srgbClr val="0000FF"/>
                </a:solidFill>
                <a:latin typeface=".VnAvant" pitchFamily="34" charset="0"/>
              </a:rPr>
              <a:t> thươn</a:t>
            </a:r>
            <a:r>
              <a:rPr lang="en-US" sz="7200">
                <a:solidFill>
                  <a:srgbClr val="FF0000"/>
                </a:solidFill>
                <a:latin typeface=".VnAvant" pitchFamily="34" charset="0"/>
              </a:rPr>
              <a:t>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xit" presetSubtype="0" fill="hold" grpId="0" nodeType="clickEffect">
                                  <p:stCondLst>
                                    <p:cond delay="0"/>
                                  </p:stCondLst>
                                  <p:childTnLst>
                                    <p:anim calcmode="discrete" valueType="str">
                                      <p:cBhvr>
                                        <p:cTn id="6" dur="500"/>
                                        <p:tgtEl>
                                          <p:spTgt spid="159747"/>
                                        </p:tgtEl>
                                        <p:attrNameLst>
                                          <p:attrName>style.visibility</p:attrName>
                                        </p:attrNameLst>
                                      </p:cBhvr>
                                      <p:tavLst>
                                        <p:tav tm="0">
                                          <p:val>
                                            <p:strVal val="hidden"/>
                                          </p:val>
                                        </p:tav>
                                        <p:tav tm="50000">
                                          <p:val>
                                            <p:strVal val="visible"/>
                                          </p:val>
                                        </p:tav>
                                      </p:tavLst>
                                    </p:anim>
                                    <p:set>
                                      <p:cBhvr>
                                        <p:cTn id="7" dur="1" fill="hold">
                                          <p:stCondLst>
                                            <p:cond delay="499"/>
                                          </p:stCondLst>
                                        </p:cTn>
                                        <p:tgtEl>
                                          <p:spTgt spid="159747"/>
                                        </p:tgtEl>
                                        <p:attrNameLst>
                                          <p:attrName>style.visibility</p:attrName>
                                        </p:attrNameLst>
                                      </p:cBhvr>
                                      <p:to>
                                        <p:strVal val="hidden"/>
                                      </p:to>
                                    </p:se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59748"/>
                                        </p:tgtEl>
                                        <p:attrNameLst>
                                          <p:attrName>style.visibility</p:attrName>
                                        </p:attrNameLst>
                                      </p:cBhvr>
                                      <p:to>
                                        <p:strVal val="visible"/>
                                      </p:to>
                                    </p:set>
                                    <p:animEffect transition="in" filter="strips(downLeft)">
                                      <p:cBhvr>
                                        <p:cTn id="11" dur="500"/>
                                        <p:tgtEl>
                                          <p:spTgt spid="159748"/>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xit" presetSubtype="0" decel="100000" fill="hold" grpId="1" nodeType="clickEffect">
                                  <p:stCondLst>
                                    <p:cond delay="0"/>
                                  </p:stCondLst>
                                  <p:childTnLst>
                                    <p:anim calcmode="lin" valueType="num">
                                      <p:cBhvr>
                                        <p:cTn id="15" dur="500"/>
                                        <p:tgtEl>
                                          <p:spTgt spid="159748"/>
                                        </p:tgtEl>
                                        <p:attrNameLst>
                                          <p:attrName>ppt_w</p:attrName>
                                        </p:attrNameLst>
                                      </p:cBhvr>
                                      <p:tavLst>
                                        <p:tav tm="0">
                                          <p:val>
                                            <p:strVal val="ppt_w"/>
                                          </p:val>
                                        </p:tav>
                                        <p:tav tm="100000">
                                          <p:val>
                                            <p:strVal val="ppt_w*0.05"/>
                                          </p:val>
                                        </p:tav>
                                      </p:tavLst>
                                    </p:anim>
                                    <p:anim calcmode="lin" valueType="num">
                                      <p:cBhvr>
                                        <p:cTn id="16" dur="500"/>
                                        <p:tgtEl>
                                          <p:spTgt spid="159748"/>
                                        </p:tgtEl>
                                        <p:attrNameLst>
                                          <p:attrName>ppt_h</p:attrName>
                                        </p:attrNameLst>
                                      </p:cBhvr>
                                      <p:tavLst>
                                        <p:tav tm="0">
                                          <p:val>
                                            <p:strVal val="ppt_h"/>
                                          </p:val>
                                        </p:tav>
                                        <p:tav tm="100000">
                                          <p:val>
                                            <p:strVal val="ppt_h"/>
                                          </p:val>
                                        </p:tav>
                                      </p:tavLst>
                                    </p:anim>
                                    <p:anim calcmode="lin" valueType="num">
                                      <p:cBhvr>
                                        <p:cTn id="17" dur="500"/>
                                        <p:tgtEl>
                                          <p:spTgt spid="159748"/>
                                        </p:tgtEl>
                                        <p:attrNameLst>
                                          <p:attrName>ppt_x</p:attrName>
                                        </p:attrNameLst>
                                      </p:cBhvr>
                                      <p:tavLst>
                                        <p:tav tm="0">
                                          <p:val>
                                            <p:strVal val="ppt_x"/>
                                          </p:val>
                                        </p:tav>
                                        <p:tav tm="100000">
                                          <p:val>
                                            <p:strVal val="ppt_x-.2"/>
                                          </p:val>
                                        </p:tav>
                                      </p:tavLst>
                                    </p:anim>
                                    <p:anim calcmode="lin" valueType="num">
                                      <p:cBhvr>
                                        <p:cTn id="18" dur="500"/>
                                        <p:tgtEl>
                                          <p:spTgt spid="159748"/>
                                        </p:tgtEl>
                                        <p:attrNameLst>
                                          <p:attrName>ppt_y</p:attrName>
                                        </p:attrNameLst>
                                      </p:cBhvr>
                                      <p:tavLst>
                                        <p:tav tm="0">
                                          <p:val>
                                            <p:strVal val="ppt_y"/>
                                          </p:val>
                                        </p:tav>
                                        <p:tav tm="100000">
                                          <p:val>
                                            <p:strVal val="ppt_y"/>
                                          </p:val>
                                        </p:tav>
                                      </p:tavLst>
                                    </p:anim>
                                    <p:animEffect transition="out" filter="fade">
                                      <p:cBhvr>
                                        <p:cTn id="19" dur="500"/>
                                        <p:tgtEl>
                                          <p:spTgt spid="159748"/>
                                        </p:tgtEl>
                                      </p:cBhvr>
                                    </p:animEffect>
                                    <p:set>
                                      <p:cBhvr>
                                        <p:cTn id="20" dur="1" fill="hold">
                                          <p:stCondLst>
                                            <p:cond delay="499"/>
                                          </p:stCondLst>
                                        </p:cTn>
                                        <p:tgtEl>
                                          <p:spTgt spid="159748"/>
                                        </p:tgtEl>
                                        <p:attrNameLst>
                                          <p:attrName>style.visibility</p:attrName>
                                        </p:attrNameLst>
                                      </p:cBhvr>
                                      <p:to>
                                        <p:strVal val="hidden"/>
                                      </p:to>
                                    </p:set>
                                  </p:childTnLst>
                                </p:cTn>
                              </p:par>
                              <p:par>
                                <p:cTn id="21" presetID="20" presetClass="entr" presetSubtype="0" fill="hold" grpId="0" nodeType="withEffect">
                                  <p:stCondLst>
                                    <p:cond delay="0"/>
                                  </p:stCondLst>
                                  <p:childTnLst>
                                    <p:set>
                                      <p:cBhvr>
                                        <p:cTn id="22" dur="1" fill="hold">
                                          <p:stCondLst>
                                            <p:cond delay="0"/>
                                          </p:stCondLst>
                                        </p:cTn>
                                        <p:tgtEl>
                                          <p:spTgt spid="159749"/>
                                        </p:tgtEl>
                                        <p:attrNameLst>
                                          <p:attrName>style.visibility</p:attrName>
                                        </p:attrNameLst>
                                      </p:cBhvr>
                                      <p:to>
                                        <p:strVal val="visible"/>
                                      </p:to>
                                    </p:set>
                                    <p:animEffect transition="in" filter="wedge">
                                      <p:cBhvr>
                                        <p:cTn id="23" dur="500"/>
                                        <p:tgtEl>
                                          <p:spTgt spid="159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p:bldP spid="159748" grpId="0"/>
      <p:bldP spid="159748" grpId="1"/>
      <p:bldP spid="1597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endParaRPr lang="en-US"/>
          </a:p>
        </p:txBody>
      </p:sp>
      <p:sp>
        <p:nvSpPr>
          <p:cNvPr id="99331" name="Rectangle 3"/>
          <p:cNvSpPr>
            <a:spLocks noGrp="1" noChangeArrowheads="1"/>
          </p:cNvSpPr>
          <p:nvPr>
            <p:ph type="body" idx="1"/>
          </p:nvPr>
        </p:nvSpPr>
        <p:spPr>
          <a:xfrm>
            <a:off x="0" y="5334000"/>
            <a:ext cx="9144000" cy="1524000"/>
          </a:xfrm>
        </p:spPr>
        <p:txBody>
          <a:bodyPr/>
          <a:lstStyle/>
          <a:p>
            <a:pPr algn="ctr">
              <a:buFontTx/>
              <a:buNone/>
            </a:pPr>
            <a:r>
              <a:rPr lang="en-US" sz="7200" b="1">
                <a:solidFill>
                  <a:srgbClr val="0000FF"/>
                </a:solidFill>
                <a:latin typeface=".VnAvant" pitchFamily="34" charset="0"/>
              </a:rPr>
              <a:t>M¸y bay trùc th¨ng</a:t>
            </a:r>
          </a:p>
        </p:txBody>
      </p:sp>
      <p:pic>
        <p:nvPicPr>
          <p:cNvPr id="99332" name="Picture 4" descr="truc thang 2"/>
          <p:cNvPicPr>
            <a:picLocks noChangeAspect="1" noChangeArrowheads="1"/>
          </p:cNvPicPr>
          <p:nvPr/>
        </p:nvPicPr>
        <p:blipFill>
          <a:blip r:embed="rId2"/>
          <a:srcRect/>
          <a:stretch>
            <a:fillRect/>
          </a:stretch>
        </p:blipFill>
        <p:spPr bwMode="auto">
          <a:xfrm>
            <a:off x="0" y="0"/>
            <a:ext cx="9144000" cy="5257800"/>
          </a:xfrm>
          <a:prstGeom prst="rect">
            <a:avLst/>
          </a:prstGeom>
          <a:noFill/>
        </p:spPr>
      </p:pic>
      <p:sp>
        <p:nvSpPr>
          <p:cNvPr id="99333" name="Rectangle 5"/>
          <p:cNvSpPr>
            <a:spLocks noChangeArrowheads="1"/>
          </p:cNvSpPr>
          <p:nvPr/>
        </p:nvSpPr>
        <p:spPr bwMode="auto">
          <a:xfrm>
            <a:off x="0" y="5410200"/>
            <a:ext cx="9372600" cy="1189038"/>
          </a:xfrm>
          <a:prstGeom prst="rect">
            <a:avLst/>
          </a:prstGeom>
          <a:noFill/>
          <a:ln w="9525">
            <a:noFill/>
            <a:miter lim="800000"/>
            <a:headEnd/>
            <a:tailEnd/>
          </a:ln>
          <a:effectLst/>
        </p:spPr>
        <p:txBody>
          <a:bodyPr>
            <a:spAutoFit/>
          </a:bodyPr>
          <a:lstStyle/>
          <a:p>
            <a:r>
              <a:rPr lang="en-US" sz="7200">
                <a:solidFill>
                  <a:srgbClr val="0000FF"/>
                </a:solidFill>
                <a:latin typeface=".VnAvant" pitchFamily="34" charset="0"/>
              </a:rPr>
              <a:t>M¸y ba</a:t>
            </a:r>
            <a:r>
              <a:rPr lang="en-US" sz="7200">
                <a:solidFill>
                  <a:srgbClr val="FF0000"/>
                </a:solidFill>
                <a:latin typeface=".VnAvant" pitchFamily="34" charset="0"/>
              </a:rPr>
              <a:t>?</a:t>
            </a:r>
            <a:r>
              <a:rPr lang="en-US" sz="7200">
                <a:solidFill>
                  <a:srgbClr val="0000FF"/>
                </a:solidFill>
                <a:latin typeface=".VnAvant" pitchFamily="34" charset="0"/>
              </a:rPr>
              <a:t> trùc th¨n</a:t>
            </a:r>
            <a:r>
              <a:rPr lang="en-US" sz="7200">
                <a:solidFill>
                  <a:srgbClr val="FF0000"/>
                </a:solidFill>
                <a:latin typeface=".VnAvant" pitchFamily="34" charset="0"/>
              </a:rPr>
              <a:t>?</a:t>
            </a:r>
          </a:p>
        </p:txBody>
      </p:sp>
      <p:sp>
        <p:nvSpPr>
          <p:cNvPr id="99334" name="Rectangle 6"/>
          <p:cNvSpPr>
            <a:spLocks noChangeArrowheads="1"/>
          </p:cNvSpPr>
          <p:nvPr/>
        </p:nvSpPr>
        <p:spPr bwMode="auto">
          <a:xfrm>
            <a:off x="76200" y="5364162"/>
            <a:ext cx="9372600" cy="1189038"/>
          </a:xfrm>
          <a:prstGeom prst="rect">
            <a:avLst/>
          </a:prstGeom>
          <a:noFill/>
          <a:ln w="9525">
            <a:noFill/>
            <a:miter lim="800000"/>
            <a:headEnd/>
            <a:tailEnd/>
          </a:ln>
          <a:effectLst/>
        </p:spPr>
        <p:txBody>
          <a:bodyPr>
            <a:spAutoFit/>
          </a:bodyPr>
          <a:lstStyle/>
          <a:p>
            <a:r>
              <a:rPr lang="en-US" sz="7200">
                <a:solidFill>
                  <a:srgbClr val="0000FF"/>
                </a:solidFill>
                <a:latin typeface=".VnAvant" pitchFamily="34" charset="0"/>
              </a:rPr>
              <a:t>M¸y ba</a:t>
            </a:r>
            <a:r>
              <a:rPr lang="en-US" sz="7200">
                <a:solidFill>
                  <a:srgbClr val="FF0000"/>
                </a:solidFill>
                <a:latin typeface=".VnAvant" pitchFamily="34" charset="0"/>
              </a:rPr>
              <a:t>y</a:t>
            </a:r>
            <a:r>
              <a:rPr lang="en-US" sz="7200">
                <a:solidFill>
                  <a:srgbClr val="0000FF"/>
                </a:solidFill>
                <a:latin typeface=".VnAvant" pitchFamily="34" charset="0"/>
              </a:rPr>
              <a:t> trùc th¨n</a:t>
            </a:r>
            <a:r>
              <a:rPr lang="en-US" sz="7200">
                <a:solidFill>
                  <a:srgbClr val="FF0000"/>
                </a:solidFill>
                <a:latin typeface=".VnAvant" pitchFamily="34" charset="0"/>
              </a:rPr>
              <a:t>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1" nodeType="clickEffect">
                                  <p:stCondLst>
                                    <p:cond delay="0"/>
                                  </p:stCondLst>
                                  <p:childTnLst>
                                    <p:animEffect transition="out" filter="box(in)">
                                      <p:cBhvr>
                                        <p:cTn id="6" dur="500"/>
                                        <p:tgtEl>
                                          <p:spTgt spid="99331">
                                            <p:txEl>
                                              <p:pRg st="0" end="0"/>
                                            </p:txEl>
                                          </p:spTgt>
                                        </p:tgtEl>
                                      </p:cBhvr>
                                    </p:animEffect>
                                    <p:set>
                                      <p:cBhvr>
                                        <p:cTn id="7" dur="1" fill="hold">
                                          <p:stCondLst>
                                            <p:cond delay="499"/>
                                          </p:stCondLst>
                                        </p:cTn>
                                        <p:tgtEl>
                                          <p:spTgt spid="99331">
                                            <p:txEl>
                                              <p:pRg st="0" end="0"/>
                                            </p:txEl>
                                          </p:spTgt>
                                        </p:tgtEl>
                                        <p:attrNameLst>
                                          <p:attrName>style.visibility</p:attrName>
                                        </p:attrNameLst>
                                      </p:cBhvr>
                                      <p:to>
                                        <p:strVal val="hidden"/>
                                      </p:to>
                                    </p:set>
                                  </p:childTnLst>
                                </p:cTn>
                              </p:par>
                            </p:childTnLst>
                          </p:cTn>
                        </p:par>
                        <p:par>
                          <p:cTn id="8" fill="hold">
                            <p:stCondLst>
                              <p:cond delay="5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99333"/>
                                        </p:tgtEl>
                                        <p:attrNameLst>
                                          <p:attrName>style.visibility</p:attrName>
                                        </p:attrNameLst>
                                      </p:cBhvr>
                                      <p:to>
                                        <p:strVal val="visible"/>
                                      </p:to>
                                    </p:set>
                                    <p:animEffect transition="in" filter="fade">
                                      <p:cBhvr>
                                        <p:cTn id="11" dur="500"/>
                                        <p:tgtEl>
                                          <p:spTgt spid="99333"/>
                                        </p:tgtEl>
                                      </p:cBhvr>
                                    </p:animEffect>
                                    <p:anim calcmode="lin" valueType="num">
                                      <p:cBhvr>
                                        <p:cTn id="12" dur="500" fill="hold"/>
                                        <p:tgtEl>
                                          <p:spTgt spid="99333"/>
                                        </p:tgtEl>
                                        <p:attrNameLst>
                                          <p:attrName>ppt_x</p:attrName>
                                        </p:attrNameLst>
                                      </p:cBhvr>
                                      <p:tavLst>
                                        <p:tav tm="0">
                                          <p:val>
                                            <p:strVal val="#ppt_x-.1"/>
                                          </p:val>
                                        </p:tav>
                                        <p:tav tm="100000">
                                          <p:val>
                                            <p:strVal val="#ppt_x"/>
                                          </p:val>
                                        </p:tav>
                                      </p:tavLst>
                                    </p:anim>
                                    <p:anim calcmode="lin" valueType="num">
                                      <p:cBhvr>
                                        <p:cTn id="13" dur="500" fill="hold"/>
                                        <p:tgtEl>
                                          <p:spTgt spid="9933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grpId="1" nodeType="clickEffect">
                                  <p:stCondLst>
                                    <p:cond delay="0"/>
                                  </p:stCondLst>
                                  <p:iterate type="lt">
                                    <p:tmPct val="0"/>
                                  </p:iterate>
                                  <p:childTnLst>
                                    <p:animEffect transition="out" filter="box(in)">
                                      <p:cBhvr>
                                        <p:cTn id="17" dur="500"/>
                                        <p:tgtEl>
                                          <p:spTgt spid="99333"/>
                                        </p:tgtEl>
                                      </p:cBhvr>
                                    </p:animEffect>
                                    <p:set>
                                      <p:cBhvr>
                                        <p:cTn id="18" dur="1" fill="hold">
                                          <p:stCondLst>
                                            <p:cond delay="499"/>
                                          </p:stCondLst>
                                        </p:cTn>
                                        <p:tgtEl>
                                          <p:spTgt spid="99333"/>
                                        </p:tgtEl>
                                        <p:attrNameLst>
                                          <p:attrName>style.visibility</p:attrName>
                                        </p:attrNameLst>
                                      </p:cBhvr>
                                      <p:to>
                                        <p:strVal val="hidden"/>
                                      </p:to>
                                    </p:set>
                                  </p:childTnLst>
                                </p:cTn>
                              </p:par>
                            </p:childTnLst>
                          </p:cTn>
                        </p:par>
                        <p:par>
                          <p:cTn id="19" fill="hold">
                            <p:stCondLst>
                              <p:cond delay="500"/>
                            </p:stCondLst>
                            <p:childTnLst>
                              <p:par>
                                <p:cTn id="20" presetID="17" presetClass="entr" presetSubtype="10" fill="hold" grpId="0" nodeType="afterEffect">
                                  <p:stCondLst>
                                    <p:cond delay="0"/>
                                  </p:stCondLst>
                                  <p:childTnLst>
                                    <p:set>
                                      <p:cBhvr>
                                        <p:cTn id="21" dur="1" fill="hold">
                                          <p:stCondLst>
                                            <p:cond delay="0"/>
                                          </p:stCondLst>
                                        </p:cTn>
                                        <p:tgtEl>
                                          <p:spTgt spid="99334"/>
                                        </p:tgtEl>
                                        <p:attrNameLst>
                                          <p:attrName>style.visibility</p:attrName>
                                        </p:attrNameLst>
                                      </p:cBhvr>
                                      <p:to>
                                        <p:strVal val="visible"/>
                                      </p:to>
                                    </p:set>
                                    <p:anim calcmode="lin" valueType="num">
                                      <p:cBhvr>
                                        <p:cTn id="22" dur="500" fill="hold"/>
                                        <p:tgtEl>
                                          <p:spTgt spid="99334"/>
                                        </p:tgtEl>
                                        <p:attrNameLst>
                                          <p:attrName>ppt_w</p:attrName>
                                        </p:attrNameLst>
                                      </p:cBhvr>
                                      <p:tavLst>
                                        <p:tav tm="0">
                                          <p:val>
                                            <p:fltVal val="0"/>
                                          </p:val>
                                        </p:tav>
                                        <p:tav tm="100000">
                                          <p:val>
                                            <p:strVal val="#ppt_w"/>
                                          </p:val>
                                        </p:tav>
                                      </p:tavLst>
                                    </p:anim>
                                    <p:anim calcmode="lin" valueType="num">
                                      <p:cBhvr>
                                        <p:cTn id="23" dur="500" fill="hold"/>
                                        <p:tgtEl>
                                          <p:spTgt spid="993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1" build="p"/>
      <p:bldP spid="99333" grpId="0"/>
      <p:bldP spid="99333" grpId="1"/>
      <p:bldP spid="993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FLOWERS5"/>
          <p:cNvPicPr>
            <a:picLocks noChangeAspect="1" noChangeArrowheads="1"/>
          </p:cNvPicPr>
          <p:nvPr/>
        </p:nvPicPr>
        <p:blipFill>
          <a:blip r:embed="rId3"/>
          <a:srcRect/>
          <a:stretch>
            <a:fillRect/>
          </a:stretch>
        </p:blipFill>
        <p:spPr bwMode="auto">
          <a:xfrm>
            <a:off x="3962400" y="5638800"/>
            <a:ext cx="1382713" cy="1219200"/>
          </a:xfrm>
          <a:prstGeom prst="rect">
            <a:avLst/>
          </a:prstGeom>
          <a:noFill/>
          <a:ln w="9525">
            <a:noFill/>
            <a:miter lim="800000"/>
            <a:headEnd/>
            <a:tailEnd/>
          </a:ln>
        </p:spPr>
      </p:pic>
      <p:pic>
        <p:nvPicPr>
          <p:cNvPr id="137219" name="Picture 3" descr="FLOWERS5"/>
          <p:cNvPicPr>
            <a:picLocks noChangeAspect="1" noChangeArrowheads="1"/>
          </p:cNvPicPr>
          <p:nvPr/>
        </p:nvPicPr>
        <p:blipFill>
          <a:blip r:embed="rId3"/>
          <a:srcRect/>
          <a:stretch>
            <a:fillRect/>
          </a:stretch>
        </p:blipFill>
        <p:spPr bwMode="auto">
          <a:xfrm>
            <a:off x="5181600" y="5638800"/>
            <a:ext cx="1382713" cy="1219200"/>
          </a:xfrm>
          <a:prstGeom prst="rect">
            <a:avLst/>
          </a:prstGeom>
          <a:noFill/>
          <a:ln w="9525">
            <a:noFill/>
            <a:miter lim="800000"/>
            <a:headEnd/>
            <a:tailEnd/>
          </a:ln>
        </p:spPr>
      </p:pic>
      <p:pic>
        <p:nvPicPr>
          <p:cNvPr id="137220" name="Picture 4" descr="FLOWERS5"/>
          <p:cNvPicPr>
            <a:picLocks noChangeAspect="1" noChangeArrowheads="1"/>
          </p:cNvPicPr>
          <p:nvPr/>
        </p:nvPicPr>
        <p:blipFill>
          <a:blip r:embed="rId3"/>
          <a:srcRect/>
          <a:stretch>
            <a:fillRect/>
          </a:stretch>
        </p:blipFill>
        <p:spPr bwMode="auto">
          <a:xfrm>
            <a:off x="6400800" y="5638800"/>
            <a:ext cx="1382713" cy="1219200"/>
          </a:xfrm>
          <a:prstGeom prst="rect">
            <a:avLst/>
          </a:prstGeom>
          <a:noFill/>
          <a:ln w="9525">
            <a:noFill/>
            <a:miter lim="800000"/>
            <a:headEnd/>
            <a:tailEnd/>
          </a:ln>
        </p:spPr>
      </p:pic>
      <p:pic>
        <p:nvPicPr>
          <p:cNvPr id="137221" name="Picture 5" descr="FLOWERS5"/>
          <p:cNvPicPr>
            <a:picLocks noChangeAspect="1" noChangeArrowheads="1"/>
          </p:cNvPicPr>
          <p:nvPr/>
        </p:nvPicPr>
        <p:blipFill>
          <a:blip r:embed="rId3"/>
          <a:srcRect/>
          <a:stretch>
            <a:fillRect/>
          </a:stretch>
        </p:blipFill>
        <p:spPr bwMode="auto">
          <a:xfrm>
            <a:off x="7761288" y="5638800"/>
            <a:ext cx="1382712" cy="1219200"/>
          </a:xfrm>
          <a:prstGeom prst="rect">
            <a:avLst/>
          </a:prstGeom>
          <a:noFill/>
          <a:ln w="9525">
            <a:noFill/>
            <a:miter lim="800000"/>
            <a:headEnd/>
            <a:tailEnd/>
          </a:ln>
        </p:spPr>
      </p:pic>
      <p:pic>
        <p:nvPicPr>
          <p:cNvPr id="137222" name="Picture 8" descr="FLOWERS5"/>
          <p:cNvPicPr>
            <a:picLocks noChangeAspect="1" noChangeArrowheads="1"/>
          </p:cNvPicPr>
          <p:nvPr/>
        </p:nvPicPr>
        <p:blipFill>
          <a:blip r:embed="rId3"/>
          <a:srcRect/>
          <a:stretch>
            <a:fillRect/>
          </a:stretch>
        </p:blipFill>
        <p:spPr bwMode="auto">
          <a:xfrm>
            <a:off x="2590800" y="5638800"/>
            <a:ext cx="1382713" cy="1219200"/>
          </a:xfrm>
          <a:prstGeom prst="rect">
            <a:avLst/>
          </a:prstGeom>
          <a:noFill/>
          <a:ln w="9525">
            <a:noFill/>
            <a:miter lim="800000"/>
            <a:headEnd/>
            <a:tailEnd/>
          </a:ln>
        </p:spPr>
      </p:pic>
      <p:pic>
        <p:nvPicPr>
          <p:cNvPr id="137223" name="Picture 9" descr="FLOWERS5"/>
          <p:cNvPicPr>
            <a:picLocks noChangeAspect="1" noChangeArrowheads="1"/>
          </p:cNvPicPr>
          <p:nvPr/>
        </p:nvPicPr>
        <p:blipFill>
          <a:blip r:embed="rId3"/>
          <a:srcRect/>
          <a:stretch>
            <a:fillRect/>
          </a:stretch>
        </p:blipFill>
        <p:spPr bwMode="auto">
          <a:xfrm>
            <a:off x="1295400" y="5638800"/>
            <a:ext cx="1382713" cy="1219200"/>
          </a:xfrm>
          <a:prstGeom prst="rect">
            <a:avLst/>
          </a:prstGeom>
          <a:noFill/>
          <a:ln w="9525">
            <a:noFill/>
            <a:miter lim="800000"/>
            <a:headEnd/>
            <a:tailEnd/>
          </a:ln>
        </p:spPr>
      </p:pic>
      <p:pic>
        <p:nvPicPr>
          <p:cNvPr id="137224" name="Picture 10" descr="FLOWERS5"/>
          <p:cNvPicPr>
            <a:picLocks noChangeAspect="1" noChangeArrowheads="1"/>
          </p:cNvPicPr>
          <p:nvPr/>
        </p:nvPicPr>
        <p:blipFill>
          <a:blip r:embed="rId3"/>
          <a:srcRect/>
          <a:stretch>
            <a:fillRect/>
          </a:stretch>
        </p:blipFill>
        <p:spPr bwMode="auto">
          <a:xfrm>
            <a:off x="0" y="5638800"/>
            <a:ext cx="1382713" cy="1219200"/>
          </a:xfrm>
          <a:prstGeom prst="rect">
            <a:avLst/>
          </a:prstGeom>
          <a:noFill/>
          <a:ln w="9525">
            <a:noFill/>
            <a:miter lim="800000"/>
            <a:headEnd/>
            <a:tailEnd/>
          </a:ln>
        </p:spPr>
      </p:pic>
      <p:sp>
        <p:nvSpPr>
          <p:cNvPr id="137225" name="Text Box 12"/>
          <p:cNvSpPr txBox="1">
            <a:spLocks noChangeArrowheads="1"/>
          </p:cNvSpPr>
          <p:nvPr/>
        </p:nvSpPr>
        <p:spPr bwMode="auto">
          <a:xfrm>
            <a:off x="1219200" y="2362200"/>
            <a:ext cx="6553200" cy="762000"/>
          </a:xfrm>
          <a:prstGeom prst="rect">
            <a:avLst/>
          </a:prstGeom>
          <a:noFill/>
          <a:ln w="9525">
            <a:noFill/>
            <a:miter lim="800000"/>
            <a:headEnd/>
            <a:tailEnd/>
          </a:ln>
        </p:spPr>
        <p:txBody>
          <a:bodyPr>
            <a:spAutoFit/>
          </a:bodyPr>
          <a:lstStyle/>
          <a:p>
            <a:pPr>
              <a:spcBef>
                <a:spcPct val="50000"/>
              </a:spcBef>
            </a:pPr>
            <a:r>
              <a:rPr lang="en-US" sz="4400">
                <a:latin typeface="Arial" charset="0"/>
              </a:rPr>
              <a:t> </a:t>
            </a:r>
          </a:p>
        </p:txBody>
      </p:sp>
      <p:sp>
        <p:nvSpPr>
          <p:cNvPr id="137226" name="Text Box 13"/>
          <p:cNvSpPr txBox="1">
            <a:spLocks noChangeArrowheads="1"/>
          </p:cNvSpPr>
          <p:nvPr/>
        </p:nvSpPr>
        <p:spPr bwMode="auto">
          <a:xfrm>
            <a:off x="2057400" y="4800600"/>
            <a:ext cx="4876800" cy="366713"/>
          </a:xfrm>
          <a:prstGeom prst="rect">
            <a:avLst/>
          </a:prstGeom>
          <a:noFill/>
          <a:ln w="9525">
            <a:noFill/>
            <a:miter lim="800000"/>
            <a:headEnd/>
            <a:tailEnd/>
          </a:ln>
        </p:spPr>
        <p:txBody>
          <a:bodyPr>
            <a:spAutoFit/>
          </a:bodyPr>
          <a:lstStyle/>
          <a:p>
            <a:pPr algn="ctr">
              <a:spcBef>
                <a:spcPct val="50000"/>
              </a:spcBef>
            </a:pPr>
            <a:endParaRPr lang="en-US" b="0">
              <a:latin typeface="Arial" charset="0"/>
            </a:endParaRPr>
          </a:p>
        </p:txBody>
      </p:sp>
      <p:sp>
        <p:nvSpPr>
          <p:cNvPr id="35854" name="Text Box 14"/>
          <p:cNvSpPr txBox="1">
            <a:spLocks noChangeArrowheads="1"/>
          </p:cNvSpPr>
          <p:nvPr/>
        </p:nvSpPr>
        <p:spPr bwMode="auto">
          <a:xfrm>
            <a:off x="0" y="0"/>
            <a:ext cx="9144000" cy="6248400"/>
          </a:xfrm>
          <a:prstGeom prst="rect">
            <a:avLst/>
          </a:prstGeom>
          <a:noFill/>
          <a:ln w="9525">
            <a:noFill/>
            <a:miter lim="800000"/>
            <a:headEnd/>
            <a:tailEnd/>
          </a:ln>
        </p:spPr>
        <p:txBody>
          <a:bodyPr>
            <a:spAutoFit/>
          </a:bodyPr>
          <a:lstStyle/>
          <a:p>
            <a:pPr algn="ctr">
              <a:spcBef>
                <a:spcPct val="50000"/>
              </a:spcBef>
            </a:pPr>
            <a:r>
              <a:rPr lang="en-US" sz="3600" u="sng">
                <a:solidFill>
                  <a:srgbClr val="FF3300"/>
                </a:solidFill>
                <a:latin typeface="Arial" charset="0"/>
              </a:rPr>
              <a:t>Trò chơi 3</a:t>
            </a:r>
            <a:r>
              <a:rPr lang="en-US" sz="3600">
                <a:solidFill>
                  <a:srgbClr val="FF3300"/>
                </a:solidFill>
                <a:latin typeface="Arial" charset="0"/>
              </a:rPr>
              <a:t>:</a:t>
            </a:r>
            <a:r>
              <a:rPr lang="en-US" sz="4000">
                <a:solidFill>
                  <a:srgbClr val="FF3300"/>
                </a:solidFill>
                <a:latin typeface="Arial" charset="0"/>
              </a:rPr>
              <a:t> </a:t>
            </a:r>
            <a:r>
              <a:rPr lang="en-US" sz="4000">
                <a:solidFill>
                  <a:srgbClr val="FF3300"/>
                </a:solidFill>
              </a:rPr>
              <a:t>BÐ th«ng minh nhanh trÝ.</a:t>
            </a:r>
            <a:endParaRPr lang="en-US" sz="4000">
              <a:solidFill>
                <a:srgbClr val="CC00FF"/>
              </a:solidFill>
              <a:latin typeface="Arial" charset="0"/>
            </a:endParaRPr>
          </a:p>
          <a:p>
            <a:pPr>
              <a:spcBef>
                <a:spcPct val="50000"/>
              </a:spcBef>
            </a:pPr>
            <a:r>
              <a:rPr lang="en-US" sz="3600">
                <a:latin typeface="Arial" charset="0"/>
              </a:rPr>
              <a:t>*Cách chơi</a:t>
            </a:r>
            <a:r>
              <a:rPr lang="en-US" sz="3200">
                <a:latin typeface="Arial" charset="0"/>
              </a:rPr>
              <a:t>: Chia làm 3 đội, mỗi bạn trong đội sẽ lên lấy một miếng ghép và gắn vào bảng của đội mình, sao cho kết thúc trò chơi, mỗi đội gắn được một bức tranh hoàn chỉnh để tìm được chữ cái trong bức tranh đó.</a:t>
            </a:r>
          </a:p>
          <a:p>
            <a:pPr>
              <a:spcBef>
                <a:spcPct val="50000"/>
              </a:spcBef>
            </a:pPr>
            <a:r>
              <a:rPr lang="en-US" sz="3600">
                <a:latin typeface="Arial" charset="0"/>
              </a:rPr>
              <a:t>*Luật chơi</a:t>
            </a:r>
            <a:r>
              <a:rPr lang="en-US" sz="3200">
                <a:latin typeface="Arial" charset="0"/>
              </a:rPr>
              <a:t>: Chơi theo luật tiếp sức. Thời gian chơi trong 1 bản nhạc. Hết 1 bản nhạc, đội nào </a:t>
            </a:r>
            <a:r>
              <a:rPr lang="en-US" sz="3200">
                <a:latin typeface=".VnAvant" pitchFamily="34" charset="0"/>
              </a:rPr>
              <a:t>g¾n </a:t>
            </a:r>
            <a:r>
              <a:rPr lang="en-US" sz="3200">
                <a:latin typeface="Arial" charset="0"/>
              </a:rPr>
              <a:t>hoàn chỉnh bức tranh </a:t>
            </a:r>
            <a:r>
              <a:rPr lang="en-US" sz="3200"/>
              <a:t>vµ t×m ®­îc ch÷ c¸i cña ®éi m×nh</a:t>
            </a:r>
            <a:r>
              <a:rPr lang="en-US" sz="3200">
                <a:latin typeface="Arial" charset="0"/>
              </a:rPr>
              <a:t> nhanh và đúng nhất đội đó sẽ dành chiến thắng.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854"/>
                                        </p:tgtEl>
                                        <p:attrNameLst>
                                          <p:attrName>style.visibility</p:attrName>
                                        </p:attrNameLst>
                                      </p:cBhvr>
                                      <p:to>
                                        <p:strVal val="visible"/>
                                      </p:to>
                                    </p:set>
                                    <p:animEffect transition="in" filter="diamond(in)">
                                      <p:cBhvr>
                                        <p:cTn id="7" dur="500"/>
                                        <p:tgtEl>
                                          <p:spTgt spid="35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52"/>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94211" name="Text Box 3"/>
          <p:cNvSpPr txBox="1">
            <a:spLocks noChangeArrowheads="1"/>
          </p:cNvSpPr>
          <p:nvPr/>
        </p:nvSpPr>
        <p:spPr bwMode="auto">
          <a:xfrm>
            <a:off x="457200" y="2590800"/>
            <a:ext cx="7620000" cy="1920875"/>
          </a:xfrm>
          <a:prstGeom prst="rect">
            <a:avLst/>
          </a:prstGeom>
          <a:noFill/>
          <a:ln w="9525">
            <a:noFill/>
            <a:miter lim="800000"/>
            <a:headEnd/>
            <a:tailEnd/>
          </a:ln>
          <a:effectLst/>
        </p:spPr>
        <p:txBody>
          <a:bodyPr>
            <a:spAutoFit/>
          </a:bodyPr>
          <a:lstStyle/>
          <a:p>
            <a:pPr algn="ctr">
              <a:spcBef>
                <a:spcPct val="50000"/>
              </a:spcBef>
            </a:pPr>
            <a:r>
              <a:rPr lang="en-US" sz="6000">
                <a:latin typeface="Arial" charset="0"/>
              </a:rPr>
              <a:t>  </a:t>
            </a:r>
            <a:r>
              <a:rPr lang="en-US" sz="6000">
                <a:solidFill>
                  <a:srgbClr val="0000CC"/>
                </a:solidFill>
                <a:latin typeface="Arial" charset="0"/>
              </a:rPr>
              <a:t>XIN CHÂN THÀNH                       CẢM ƠN!</a:t>
            </a:r>
          </a:p>
        </p:txBody>
      </p:sp>
      <p:pic>
        <p:nvPicPr>
          <p:cNvPr id="94212" name="vit com ham choi.MP3">
            <a:hlinkClick r:id="" action="ppaction://media"/>
          </p:cNvPr>
          <p:cNvPicPr>
            <a:picLocks noGrp="1" noRot="1" noChangeAspect="1" noChangeArrowheads="1"/>
          </p:cNvPicPr>
          <p:nvPr>
            <p:ph/>
            <a:audioFile r:link="rId1"/>
          </p:nvPr>
        </p:nvPicPr>
        <p:blipFill>
          <a:blip r:embed="rId5"/>
          <a:srcRect/>
          <a:stretch>
            <a:fillRect/>
          </a:stretch>
        </p:blipFill>
        <p:spPr>
          <a:xfrm>
            <a:off x="457200" y="5715000"/>
            <a:ext cx="685800" cy="6858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checkerboard(across)">
                                      <p:cBhvr>
                                        <p:cTn id="7" dur="500"/>
                                        <p:tgtEl>
                                          <p:spTgt spid="94211"/>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75782" fill="hold"/>
                                        <p:tgtEl>
                                          <p:spTgt spid="942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94212"/>
                </p:tgtEl>
              </p:cMediaNode>
            </p:audio>
          </p:childTnLst>
        </p:cTn>
      </p:par>
    </p:tnLst>
    <p:bldLst>
      <p:bldP spid="942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endParaRPr lang="en-US"/>
          </a:p>
        </p:txBody>
      </p:sp>
      <p:sp>
        <p:nvSpPr>
          <p:cNvPr id="156675" name="Rectangle 3"/>
          <p:cNvSpPr>
            <a:spLocks noGrp="1" noChangeArrowheads="1"/>
          </p:cNvSpPr>
          <p:nvPr>
            <p:ph type="body" idx="1"/>
          </p:nvPr>
        </p:nvSpPr>
        <p:spPr/>
        <p:txBody>
          <a:bodyPr/>
          <a:lstStyle/>
          <a:p>
            <a:endParaRPr lang="en-US"/>
          </a:p>
        </p:txBody>
      </p:sp>
      <p:pic>
        <p:nvPicPr>
          <p:cNvPr id="156676" name="Picture 4" descr="thuyen go"/>
          <p:cNvPicPr>
            <a:picLocks noChangeAspect="1" noChangeArrowheads="1"/>
          </p:cNvPicPr>
          <p:nvPr/>
        </p:nvPicPr>
        <p:blipFill>
          <a:blip r:embed="rId3"/>
          <a:srcRect/>
          <a:stretch>
            <a:fillRect/>
          </a:stretch>
        </p:blipFill>
        <p:spPr bwMode="auto">
          <a:xfrm>
            <a:off x="0" y="0"/>
            <a:ext cx="9144000" cy="5029200"/>
          </a:xfrm>
          <a:prstGeom prst="rect">
            <a:avLst/>
          </a:prstGeom>
          <a:noFill/>
        </p:spPr>
      </p:pic>
      <p:sp>
        <p:nvSpPr>
          <p:cNvPr id="156677" name="Rectangle 5"/>
          <p:cNvSpPr>
            <a:spLocks noChangeArrowheads="1"/>
          </p:cNvSpPr>
          <p:nvPr/>
        </p:nvSpPr>
        <p:spPr bwMode="auto">
          <a:xfrm>
            <a:off x="0" y="5029200"/>
            <a:ext cx="9144000" cy="1828800"/>
          </a:xfrm>
          <a:prstGeom prst="rect">
            <a:avLst/>
          </a:prstGeom>
          <a:solidFill>
            <a:schemeClr val="accent1"/>
          </a:solidFill>
          <a:ln w="9525">
            <a:solidFill>
              <a:schemeClr val="tx1"/>
            </a:solidFill>
            <a:miter lim="800000"/>
            <a:headEnd/>
            <a:tailEnd/>
          </a:ln>
          <a:effectLst/>
        </p:spPr>
        <p:txBody>
          <a:bodyPr wrap="none" anchor="ctr"/>
          <a:lstStyle/>
          <a:p>
            <a:pPr algn="ctr"/>
            <a:r>
              <a:rPr lang="en-US" sz="10600">
                <a:solidFill>
                  <a:srgbClr val="FF0066"/>
                </a:solidFill>
                <a:latin typeface=".VnAvant" pitchFamily="34" charset="0"/>
              </a:rPr>
              <a:t>ThuyÒn gç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677"/>
                                        </p:tgtEl>
                                        <p:attrNameLst>
                                          <p:attrName>style.visibility</p:attrName>
                                        </p:attrNameLst>
                                      </p:cBhvr>
                                      <p:to>
                                        <p:strVal val="visible"/>
                                      </p:to>
                                    </p:set>
                                    <p:animEffect transition="in" filter="blinds(horizontal)">
                                      <p:cBhvr>
                                        <p:cTn id="7" dur="500"/>
                                        <p:tgtEl>
                                          <p:spTgt spid="156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12"/>
          <p:cNvSpPr txBox="1">
            <a:spLocks noChangeArrowheads="1"/>
          </p:cNvSpPr>
          <p:nvPr/>
        </p:nvSpPr>
        <p:spPr bwMode="auto">
          <a:xfrm>
            <a:off x="1219200" y="2362200"/>
            <a:ext cx="6553200" cy="762000"/>
          </a:xfrm>
          <a:prstGeom prst="rect">
            <a:avLst/>
          </a:prstGeom>
          <a:noFill/>
          <a:ln w="9525">
            <a:noFill/>
            <a:miter lim="800000"/>
            <a:headEnd/>
            <a:tailEnd/>
          </a:ln>
        </p:spPr>
        <p:txBody>
          <a:bodyPr>
            <a:spAutoFit/>
          </a:bodyPr>
          <a:lstStyle/>
          <a:p>
            <a:pPr>
              <a:spcBef>
                <a:spcPct val="50000"/>
              </a:spcBef>
            </a:pPr>
            <a:r>
              <a:rPr lang="en-US" sz="4400">
                <a:latin typeface="Arial" charset="0"/>
              </a:rPr>
              <a:t> </a:t>
            </a:r>
          </a:p>
        </p:txBody>
      </p:sp>
      <p:sp>
        <p:nvSpPr>
          <p:cNvPr id="148483" name="Text Box 13"/>
          <p:cNvSpPr txBox="1">
            <a:spLocks noChangeArrowheads="1"/>
          </p:cNvSpPr>
          <p:nvPr/>
        </p:nvSpPr>
        <p:spPr bwMode="auto">
          <a:xfrm>
            <a:off x="2057400" y="4800600"/>
            <a:ext cx="4876800" cy="366713"/>
          </a:xfrm>
          <a:prstGeom prst="rect">
            <a:avLst/>
          </a:prstGeom>
          <a:noFill/>
          <a:ln w="9525">
            <a:noFill/>
            <a:miter lim="800000"/>
            <a:headEnd/>
            <a:tailEnd/>
          </a:ln>
        </p:spPr>
        <p:txBody>
          <a:bodyPr>
            <a:spAutoFit/>
          </a:bodyPr>
          <a:lstStyle/>
          <a:p>
            <a:pPr algn="ctr">
              <a:spcBef>
                <a:spcPct val="50000"/>
              </a:spcBef>
            </a:pPr>
            <a:endParaRPr lang="en-US" b="0">
              <a:latin typeface="Arial" charset="0"/>
            </a:endParaRPr>
          </a:p>
        </p:txBody>
      </p:sp>
      <p:sp>
        <p:nvSpPr>
          <p:cNvPr id="35854" name="Text Box 14"/>
          <p:cNvSpPr txBox="1">
            <a:spLocks noChangeArrowheads="1"/>
          </p:cNvSpPr>
          <p:nvPr/>
        </p:nvSpPr>
        <p:spPr bwMode="auto">
          <a:xfrm>
            <a:off x="0" y="1752600"/>
            <a:ext cx="9067800" cy="1874838"/>
          </a:xfrm>
          <a:prstGeom prst="rect">
            <a:avLst/>
          </a:prstGeom>
          <a:noFill/>
          <a:ln w="9525">
            <a:noFill/>
            <a:miter lim="800000"/>
            <a:headEnd/>
            <a:tailEnd/>
          </a:ln>
        </p:spPr>
        <p:txBody>
          <a:bodyPr>
            <a:spAutoFit/>
          </a:bodyPr>
          <a:lstStyle/>
          <a:p>
            <a:pPr algn="ctr">
              <a:spcBef>
                <a:spcPct val="50000"/>
              </a:spcBef>
            </a:pPr>
            <a:r>
              <a:rPr lang="en-US" sz="11700">
                <a:solidFill>
                  <a:srgbClr val="0000FF"/>
                </a:solidFill>
                <a:latin typeface=".VnAvant" pitchFamily="34" charset="0"/>
              </a:rPr>
              <a:t>ThuyÒn gç</a:t>
            </a:r>
          </a:p>
        </p:txBody>
      </p:sp>
      <p:sp>
        <p:nvSpPr>
          <p:cNvPr id="148485" name="Rectangle 5"/>
          <p:cNvSpPr>
            <a:spLocks noChangeArrowheads="1"/>
          </p:cNvSpPr>
          <p:nvPr/>
        </p:nvSpPr>
        <p:spPr bwMode="auto">
          <a:xfrm>
            <a:off x="6248400" y="1752600"/>
            <a:ext cx="1905000" cy="1874838"/>
          </a:xfrm>
          <a:prstGeom prst="rect">
            <a:avLst/>
          </a:prstGeom>
          <a:noFill/>
          <a:ln w="9525">
            <a:noFill/>
            <a:miter lim="800000"/>
            <a:headEnd/>
            <a:tailEnd/>
          </a:ln>
          <a:effectLst/>
        </p:spPr>
        <p:txBody>
          <a:bodyPr>
            <a:spAutoFit/>
          </a:bodyPr>
          <a:lstStyle/>
          <a:p>
            <a:r>
              <a:rPr lang="en-US" sz="11700">
                <a:solidFill>
                  <a:srgbClr val="FF0000"/>
                </a:solidFill>
                <a:latin typeface=".VnAvant" pitchFamily="34" charset="0"/>
              </a:rPr>
              <a:t>g</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854"/>
                                        </p:tgtEl>
                                        <p:attrNameLst>
                                          <p:attrName>style.visibility</p:attrName>
                                        </p:attrNameLst>
                                      </p:cBhvr>
                                      <p:to>
                                        <p:strVal val="visible"/>
                                      </p:to>
                                    </p:set>
                                    <p:animEffect transition="in" filter="diamond(in)">
                                      <p:cBhvr>
                                        <p:cTn id="7" dur="1000"/>
                                        <p:tgtEl>
                                          <p:spTgt spid="358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8485"/>
                                        </p:tgtEl>
                                        <p:attrNameLst>
                                          <p:attrName>style.visibility</p:attrName>
                                        </p:attrNameLst>
                                      </p:cBhvr>
                                      <p:to>
                                        <p:strVal val="visible"/>
                                      </p:to>
                                    </p:set>
                                    <p:animEffect transition="in" filter="blinds(horizontal)">
                                      <p:cBhvr>
                                        <p:cTn id="12" dur="500"/>
                                        <p:tgtEl>
                                          <p:spTgt spid="148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4" grpId="0"/>
      <p:bldP spid="1484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2895600" y="-304800"/>
            <a:ext cx="3124200" cy="5730875"/>
          </a:xfrm>
          <a:prstGeom prst="rect">
            <a:avLst/>
          </a:prstGeom>
          <a:noFill/>
          <a:ln w="9525">
            <a:noFill/>
            <a:miter lim="800000"/>
            <a:headEnd/>
            <a:tailEnd/>
          </a:ln>
          <a:effectLst/>
        </p:spPr>
        <p:txBody>
          <a:bodyPr>
            <a:spAutoFit/>
          </a:bodyPr>
          <a:lstStyle/>
          <a:p>
            <a:pPr>
              <a:spcBef>
                <a:spcPct val="50000"/>
              </a:spcBef>
            </a:pPr>
            <a:r>
              <a:rPr lang="en-US" sz="37000">
                <a:solidFill>
                  <a:srgbClr val="0000FF"/>
                </a:solidFill>
                <a:latin typeface=".VnAvant" pitchFamily="34" charset="0"/>
                <a:cs typeface="Arial" charset="0"/>
              </a:rPr>
              <a:t>g</a:t>
            </a:r>
            <a:endParaRPr lang="vi-VN" sz="37000">
              <a:solidFill>
                <a:srgbClr val="0000FF"/>
              </a:solidFill>
              <a:latin typeface=".VnAvant" pitchFamily="34" charset="0"/>
              <a:cs typeface="Arial" charset="0"/>
            </a:endParaRPr>
          </a:p>
        </p:txBody>
      </p:sp>
      <p:sp>
        <p:nvSpPr>
          <p:cNvPr id="125955" name="Oval 3"/>
          <p:cNvSpPr>
            <a:spLocks noChangeArrowheads="1"/>
          </p:cNvSpPr>
          <p:nvPr/>
        </p:nvSpPr>
        <p:spPr bwMode="auto">
          <a:xfrm>
            <a:off x="3124200" y="1641475"/>
            <a:ext cx="2667000" cy="2778125"/>
          </a:xfrm>
          <a:prstGeom prst="ellipse">
            <a:avLst/>
          </a:prstGeom>
          <a:solidFill>
            <a:srgbClr val="FF3300"/>
          </a:solidFill>
          <a:ln w="9525">
            <a:solidFill>
              <a:schemeClr val="bg1"/>
            </a:solidFill>
            <a:round/>
            <a:headEnd/>
            <a:tailEnd/>
          </a:ln>
          <a:effectLst/>
        </p:spPr>
        <p:txBody>
          <a:bodyPr wrap="none" anchor="ctr"/>
          <a:lstStyle/>
          <a:p>
            <a:pPr algn="ctr"/>
            <a:endParaRPr lang="en-US" b="0">
              <a:solidFill>
                <a:schemeClr val="bg1"/>
              </a:solidFill>
              <a:latin typeface="Arial" charset="0"/>
              <a:cs typeface="Arial" charset="0"/>
            </a:endParaRPr>
          </a:p>
        </p:txBody>
      </p:sp>
      <p:sp>
        <p:nvSpPr>
          <p:cNvPr id="125956" name="Oval 4"/>
          <p:cNvSpPr>
            <a:spLocks noChangeArrowheads="1"/>
          </p:cNvSpPr>
          <p:nvPr/>
        </p:nvSpPr>
        <p:spPr bwMode="auto">
          <a:xfrm>
            <a:off x="3733800" y="2284413"/>
            <a:ext cx="1524000" cy="1566862"/>
          </a:xfrm>
          <a:prstGeom prst="ellipse">
            <a:avLst/>
          </a:prstGeom>
          <a:solidFill>
            <a:srgbClr val="CCFFCC"/>
          </a:solidFill>
          <a:ln w="9525">
            <a:solidFill>
              <a:schemeClr val="bg1"/>
            </a:solidFill>
            <a:round/>
            <a:headEnd/>
            <a:tailEnd/>
          </a:ln>
          <a:effectLst/>
        </p:spPr>
        <p:txBody>
          <a:bodyPr wrap="none" anchor="ctr"/>
          <a:lstStyle/>
          <a:p>
            <a:endParaRPr lang="en-US"/>
          </a:p>
        </p:txBody>
      </p:sp>
      <p:pic>
        <p:nvPicPr>
          <p:cNvPr id="125957" name="Picture 5" descr="net 1g"/>
          <p:cNvPicPr>
            <a:picLocks noChangeAspect="1" noChangeArrowheads="1"/>
          </p:cNvPicPr>
          <p:nvPr/>
        </p:nvPicPr>
        <p:blipFill>
          <a:blip r:embed="rId4"/>
          <a:srcRect/>
          <a:stretch>
            <a:fillRect/>
          </a:stretch>
        </p:blipFill>
        <p:spPr bwMode="auto">
          <a:xfrm>
            <a:off x="3048000" y="1600200"/>
            <a:ext cx="29718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5954"/>
                                        </p:tgtEl>
                                        <p:attrNameLst>
                                          <p:attrName>style.visibility</p:attrName>
                                        </p:attrNameLst>
                                      </p:cBhvr>
                                      <p:to>
                                        <p:strVal val="visible"/>
                                      </p:to>
                                    </p:set>
                                    <p:anim calcmode="lin" valueType="num">
                                      <p:cBhvr>
                                        <p:cTn id="7" dur="500" fill="hold"/>
                                        <p:tgtEl>
                                          <p:spTgt spid="125954"/>
                                        </p:tgtEl>
                                        <p:attrNameLst>
                                          <p:attrName>ppt_w</p:attrName>
                                        </p:attrNameLst>
                                      </p:cBhvr>
                                      <p:tavLst>
                                        <p:tav tm="0">
                                          <p:val>
                                            <p:fltVal val="0"/>
                                          </p:val>
                                        </p:tav>
                                        <p:tav tm="100000">
                                          <p:val>
                                            <p:strVal val="#ppt_w"/>
                                          </p:val>
                                        </p:tav>
                                      </p:tavLst>
                                    </p:anim>
                                    <p:anim calcmode="lin" valueType="num">
                                      <p:cBhvr>
                                        <p:cTn id="8" dur="500" fill="hold"/>
                                        <p:tgtEl>
                                          <p:spTgt spid="125954"/>
                                        </p:tgtEl>
                                        <p:attrNameLst>
                                          <p:attrName>ppt_h</p:attrName>
                                        </p:attrNameLst>
                                      </p:cBhvr>
                                      <p:tavLst>
                                        <p:tav tm="0">
                                          <p:val>
                                            <p:fltVal val="0"/>
                                          </p:val>
                                        </p:tav>
                                        <p:tav tm="100000">
                                          <p:val>
                                            <p:strVal val="#ppt_h"/>
                                          </p:val>
                                        </p:tav>
                                      </p:tavLst>
                                    </p:anim>
                                    <p:animEffect transition="in" filter="fade">
                                      <p:cBhvr>
                                        <p:cTn id="9" dur="500"/>
                                        <p:tgtEl>
                                          <p:spTgt spid="12595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25955"/>
                                        </p:tgtEl>
                                        <p:attrNameLst>
                                          <p:attrName>style.visibility</p:attrName>
                                        </p:attrNameLst>
                                      </p:cBhvr>
                                      <p:to>
                                        <p:strVal val="visible"/>
                                      </p:to>
                                    </p:set>
                                    <p:animEffect transition="in" filter="diamond(in)">
                                      <p:cBhvr>
                                        <p:cTn id="14" dur="2000"/>
                                        <p:tgtEl>
                                          <p:spTgt spid="125955"/>
                                        </p:tgtEl>
                                      </p:cBhvr>
                                    </p:animEffect>
                                  </p:childTnLst>
                                  <p:subTnLst>
                                    <p:audio>
                                      <p:cMediaNode>
                                        <p:cTn display="0" masterRel="sameClick">
                                          <p:stCondLst>
                                            <p:cond evt="begin" delay="0">
                                              <p:tn val="12"/>
                                            </p:cond>
                                          </p:stCondLst>
                                          <p:endCondLst>
                                            <p:cond evt="onStopAudio" delay="0">
                                              <p:tgtEl>
                                                <p:sldTgt/>
                                              </p:tgtEl>
                                            </p:cond>
                                          </p:endCondLst>
                                        </p:cTn>
                                        <p:tgtEl>
                                          <p:sndTgt r:embed="rId3" name="laser.wav" builtIn="1"/>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25957"/>
                                        </p:tgtEl>
                                        <p:attrNameLst>
                                          <p:attrName>style.visibility</p:attrName>
                                        </p:attrNameLst>
                                      </p:cBhvr>
                                      <p:to>
                                        <p:strVal val="visible"/>
                                      </p:to>
                                    </p:set>
                                    <p:animEffect transition="in" filter="diamond(in)">
                                      <p:cBhvr>
                                        <p:cTn id="19" dur="2000"/>
                                        <p:tgtEl>
                                          <p:spTgt spid="125957"/>
                                        </p:tgtEl>
                                      </p:cBhvr>
                                    </p:animEffect>
                                  </p:childTnLst>
                                  <p:subTnLst>
                                    <p:audio>
                                      <p:cMediaNode>
                                        <p:cTn display="0" masterRel="sameClick">
                                          <p:stCondLst>
                                            <p:cond evt="begin" delay="0">
                                              <p:tn val="17"/>
                                            </p:cond>
                                          </p:stCondLst>
                                          <p:endCondLst>
                                            <p:cond evt="onStopAudio" delay="0">
                                              <p:tgtEl>
                                                <p:sldTgt/>
                                              </p:tgtEl>
                                            </p:cond>
                                          </p:endCondLst>
                                        </p:cTn>
                                        <p:tgtEl>
                                          <p:sndTgt r:embed="rId3"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P spid="1259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endParaRPr lang="en-US"/>
          </a:p>
        </p:txBody>
      </p:sp>
      <p:sp>
        <p:nvSpPr>
          <p:cNvPr id="117763" name="Rectangle 3"/>
          <p:cNvSpPr>
            <a:spLocks noGrp="1" noChangeArrowheads="1"/>
          </p:cNvSpPr>
          <p:nvPr>
            <p:ph type="body" idx="1"/>
          </p:nvPr>
        </p:nvSpPr>
        <p:spPr>
          <a:xfrm>
            <a:off x="457200" y="5181600"/>
            <a:ext cx="8229600" cy="1676400"/>
          </a:xfrm>
        </p:spPr>
        <p:txBody>
          <a:bodyPr/>
          <a:lstStyle/>
          <a:p>
            <a:pPr algn="ctr">
              <a:buFontTx/>
              <a:buNone/>
            </a:pPr>
            <a:r>
              <a:rPr lang="en-US" sz="10600" b="1">
                <a:solidFill>
                  <a:srgbClr val="0000FF"/>
                </a:solidFill>
                <a:latin typeface=".VnAvant" pitchFamily="34" charset="0"/>
              </a:rPr>
              <a:t>M¸y bay</a:t>
            </a:r>
          </a:p>
        </p:txBody>
      </p:sp>
      <p:pic>
        <p:nvPicPr>
          <p:cNvPr id="117764" name="Picture 4" descr="may bay"/>
          <p:cNvPicPr>
            <a:picLocks noChangeAspect="1" noChangeArrowheads="1"/>
          </p:cNvPicPr>
          <p:nvPr/>
        </p:nvPicPr>
        <p:blipFill>
          <a:blip r:embed="rId2"/>
          <a:srcRect/>
          <a:stretch>
            <a:fillRect/>
          </a:stretch>
        </p:blipFill>
        <p:spPr bwMode="auto">
          <a:xfrm>
            <a:off x="0" y="0"/>
            <a:ext cx="9144000" cy="5257800"/>
          </a:xfrm>
          <a:prstGeom prst="rect">
            <a:avLst/>
          </a:prstGeom>
          <a:noFill/>
        </p:spPr>
      </p:pic>
    </p:spTree>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12"/>
          <p:cNvSpPr txBox="1">
            <a:spLocks noChangeArrowheads="1"/>
          </p:cNvSpPr>
          <p:nvPr/>
        </p:nvSpPr>
        <p:spPr bwMode="auto">
          <a:xfrm>
            <a:off x="1219200" y="2362200"/>
            <a:ext cx="6553200" cy="762000"/>
          </a:xfrm>
          <a:prstGeom prst="rect">
            <a:avLst/>
          </a:prstGeom>
          <a:noFill/>
          <a:ln w="9525">
            <a:noFill/>
            <a:miter lim="800000"/>
            <a:headEnd/>
            <a:tailEnd/>
          </a:ln>
        </p:spPr>
        <p:txBody>
          <a:bodyPr>
            <a:spAutoFit/>
          </a:bodyPr>
          <a:lstStyle/>
          <a:p>
            <a:pPr>
              <a:spcBef>
                <a:spcPct val="50000"/>
              </a:spcBef>
            </a:pPr>
            <a:r>
              <a:rPr lang="en-US" sz="4400">
                <a:latin typeface="Arial" charset="0"/>
              </a:rPr>
              <a:t> </a:t>
            </a:r>
          </a:p>
        </p:txBody>
      </p:sp>
      <p:sp>
        <p:nvSpPr>
          <p:cNvPr id="118787" name="Text Box 13"/>
          <p:cNvSpPr txBox="1">
            <a:spLocks noChangeArrowheads="1"/>
          </p:cNvSpPr>
          <p:nvPr/>
        </p:nvSpPr>
        <p:spPr bwMode="auto">
          <a:xfrm>
            <a:off x="2057400" y="4800600"/>
            <a:ext cx="4876800" cy="366713"/>
          </a:xfrm>
          <a:prstGeom prst="rect">
            <a:avLst/>
          </a:prstGeom>
          <a:noFill/>
          <a:ln w="9525">
            <a:noFill/>
            <a:miter lim="800000"/>
            <a:headEnd/>
            <a:tailEnd/>
          </a:ln>
        </p:spPr>
        <p:txBody>
          <a:bodyPr>
            <a:spAutoFit/>
          </a:bodyPr>
          <a:lstStyle/>
          <a:p>
            <a:pPr algn="ctr">
              <a:spcBef>
                <a:spcPct val="50000"/>
              </a:spcBef>
            </a:pPr>
            <a:endParaRPr lang="en-US" b="0">
              <a:latin typeface="Arial" charset="0"/>
            </a:endParaRPr>
          </a:p>
        </p:txBody>
      </p:sp>
      <p:sp>
        <p:nvSpPr>
          <p:cNvPr id="35854" name="Text Box 14"/>
          <p:cNvSpPr txBox="1">
            <a:spLocks noChangeArrowheads="1"/>
          </p:cNvSpPr>
          <p:nvPr/>
        </p:nvSpPr>
        <p:spPr bwMode="auto">
          <a:xfrm>
            <a:off x="0" y="2209800"/>
            <a:ext cx="9067800" cy="2255838"/>
          </a:xfrm>
          <a:prstGeom prst="rect">
            <a:avLst/>
          </a:prstGeom>
          <a:noFill/>
          <a:ln w="9525">
            <a:noFill/>
            <a:miter lim="800000"/>
            <a:headEnd/>
            <a:tailEnd/>
          </a:ln>
        </p:spPr>
        <p:txBody>
          <a:bodyPr>
            <a:spAutoFit/>
          </a:bodyPr>
          <a:lstStyle/>
          <a:p>
            <a:pPr algn="ctr">
              <a:spcBef>
                <a:spcPct val="50000"/>
              </a:spcBef>
            </a:pPr>
            <a:r>
              <a:rPr lang="en-US" sz="14200">
                <a:solidFill>
                  <a:srgbClr val="000099"/>
                </a:solidFill>
                <a:latin typeface=".VnAvant" pitchFamily="34" charset="0"/>
              </a:rPr>
              <a:t>M¸y bay</a:t>
            </a:r>
          </a:p>
        </p:txBody>
      </p:sp>
      <p:sp>
        <p:nvSpPr>
          <p:cNvPr id="2" name="Text Box 14"/>
          <p:cNvSpPr txBox="1">
            <a:spLocks noChangeArrowheads="1"/>
          </p:cNvSpPr>
          <p:nvPr/>
        </p:nvSpPr>
        <p:spPr bwMode="auto">
          <a:xfrm>
            <a:off x="0" y="2209800"/>
            <a:ext cx="9067800" cy="2255838"/>
          </a:xfrm>
          <a:prstGeom prst="rect">
            <a:avLst/>
          </a:prstGeom>
          <a:noFill/>
          <a:ln w="9525">
            <a:noFill/>
            <a:miter lim="800000"/>
            <a:headEnd/>
            <a:tailEnd/>
          </a:ln>
        </p:spPr>
        <p:txBody>
          <a:bodyPr>
            <a:spAutoFit/>
          </a:bodyPr>
          <a:lstStyle/>
          <a:p>
            <a:pPr algn="ctr">
              <a:spcBef>
                <a:spcPct val="50000"/>
              </a:spcBef>
            </a:pPr>
            <a:r>
              <a:rPr lang="en-US" sz="14200">
                <a:solidFill>
                  <a:srgbClr val="000099"/>
                </a:solidFill>
                <a:latin typeface=".VnAvant" pitchFamily="34" charset="0"/>
              </a:rPr>
              <a:t>M¸</a:t>
            </a:r>
            <a:r>
              <a:rPr lang="en-US" sz="14200">
                <a:solidFill>
                  <a:srgbClr val="FF0000"/>
                </a:solidFill>
                <a:latin typeface=".VnAvant" pitchFamily="34" charset="0"/>
              </a:rPr>
              <a:t>y</a:t>
            </a:r>
            <a:r>
              <a:rPr lang="en-US" sz="14200">
                <a:solidFill>
                  <a:srgbClr val="000099"/>
                </a:solidFill>
                <a:latin typeface=".VnAvant" pitchFamily="34" charset="0"/>
              </a:rPr>
              <a:t> ba</a:t>
            </a:r>
            <a:r>
              <a:rPr lang="en-US" sz="14200">
                <a:solidFill>
                  <a:srgbClr val="FF0000"/>
                </a:solidFill>
                <a:latin typeface=".VnAvant" pitchFamily="34" charset="0"/>
              </a:rPr>
              <a: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854"/>
                                        </p:tgtEl>
                                        <p:attrNameLst>
                                          <p:attrName>style.visibility</p:attrName>
                                        </p:attrNameLst>
                                      </p:cBhvr>
                                      <p:to>
                                        <p:strVal val="visible"/>
                                      </p:to>
                                    </p:set>
                                    <p:animEffect transition="in" filter="diamond(in)">
                                      <p:cBhvr>
                                        <p:cTn id="7" dur="500"/>
                                        <p:tgtEl>
                                          <p:spTgt spid="3585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2819400" y="-1143000"/>
            <a:ext cx="3962400" cy="7712075"/>
          </a:xfrm>
          <a:prstGeom prst="rect">
            <a:avLst/>
          </a:prstGeom>
          <a:noFill/>
          <a:ln w="9525">
            <a:noFill/>
            <a:miter lim="800000"/>
            <a:headEnd/>
            <a:tailEnd/>
          </a:ln>
          <a:effectLst/>
        </p:spPr>
        <p:txBody>
          <a:bodyPr>
            <a:spAutoFit/>
          </a:bodyPr>
          <a:lstStyle/>
          <a:p>
            <a:pPr>
              <a:spcBef>
                <a:spcPct val="50000"/>
              </a:spcBef>
            </a:pPr>
            <a:r>
              <a:rPr lang="en-US" sz="50000">
                <a:solidFill>
                  <a:srgbClr val="FF0066"/>
                </a:solidFill>
                <a:latin typeface=".VnAvant" pitchFamily="34" charset="0"/>
              </a:rPr>
              <a:t>y</a:t>
            </a:r>
          </a:p>
        </p:txBody>
      </p:sp>
      <p:pic>
        <p:nvPicPr>
          <p:cNvPr id="120835" name="Picture 3" descr="net xiend"/>
          <p:cNvPicPr>
            <a:picLocks noChangeAspect="1" noChangeArrowheads="1"/>
          </p:cNvPicPr>
          <p:nvPr/>
        </p:nvPicPr>
        <p:blipFill>
          <a:blip r:embed="rId3"/>
          <a:srcRect/>
          <a:stretch>
            <a:fillRect/>
          </a:stretch>
        </p:blipFill>
        <p:spPr bwMode="auto">
          <a:xfrm>
            <a:off x="990600" y="1219200"/>
            <a:ext cx="8382000" cy="6248400"/>
          </a:xfrm>
          <a:prstGeom prst="rect">
            <a:avLst/>
          </a:prstGeom>
          <a:noFill/>
        </p:spPr>
      </p:pic>
      <p:pic>
        <p:nvPicPr>
          <p:cNvPr id="120836" name="Picture 4" descr="net xien daid"/>
          <p:cNvPicPr>
            <a:picLocks noChangeAspect="1" noChangeArrowheads="1"/>
          </p:cNvPicPr>
          <p:nvPr/>
        </p:nvPicPr>
        <p:blipFill>
          <a:blip r:embed="rId4"/>
          <a:srcRect/>
          <a:stretch>
            <a:fillRect/>
          </a:stretch>
        </p:blipFill>
        <p:spPr bwMode="auto">
          <a:xfrm>
            <a:off x="3581400" y="1524000"/>
            <a:ext cx="8686800" cy="6248400"/>
          </a:xfrm>
          <a:prstGeom prst="rect">
            <a:avLst/>
          </a:prstGeom>
          <a:noFill/>
        </p:spPr>
      </p:pic>
      <p:pic>
        <p:nvPicPr>
          <p:cNvPr id="120837" name="Picture 5" descr="net xiend"/>
          <p:cNvPicPr>
            <a:picLocks noChangeAspect="1" noChangeArrowheads="1"/>
          </p:cNvPicPr>
          <p:nvPr/>
        </p:nvPicPr>
        <p:blipFill>
          <a:blip r:embed="rId5"/>
          <a:srcRect/>
          <a:stretch>
            <a:fillRect/>
          </a:stretch>
        </p:blipFill>
        <p:spPr bwMode="auto">
          <a:xfrm>
            <a:off x="10058400" y="1524000"/>
            <a:ext cx="76200" cy="624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20835"/>
                                        </p:tgtEl>
                                        <p:attrNameLst>
                                          <p:attrName>style.visibility</p:attrName>
                                        </p:attrNameLst>
                                      </p:cBhvr>
                                      <p:to>
                                        <p:strVal val="visible"/>
                                      </p:to>
                                    </p:set>
                                    <p:animEffect transition="in" filter="barn(inHorizontal)">
                                      <p:cBhvr>
                                        <p:cTn id="7" dur="2000"/>
                                        <p:tgtEl>
                                          <p:spTgt spid="1208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20836"/>
                                        </p:tgtEl>
                                        <p:attrNameLst>
                                          <p:attrName>style.visibility</p:attrName>
                                        </p:attrNameLst>
                                      </p:cBhvr>
                                      <p:to>
                                        <p:strVal val="visible"/>
                                      </p:to>
                                    </p:set>
                                    <p:animEffect transition="in" filter="barn(outVertical)">
                                      <p:cBhvr>
                                        <p:cTn id="12" dur="2000"/>
                                        <p:tgtEl>
                                          <p:spTgt spid="1208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20837"/>
                                        </p:tgtEl>
                                        <p:attrNameLst>
                                          <p:attrName>style.visibility</p:attrName>
                                        </p:attrNameLst>
                                      </p:cBhvr>
                                      <p:to>
                                        <p:strVal val="visible"/>
                                      </p:to>
                                    </p:set>
                                    <p:animEffect transition="in" filter="barn(inHorizontal)">
                                      <p:cBhvr>
                                        <p:cTn id="17" dur="2000"/>
                                        <p:tgtEl>
                                          <p:spTgt spid="12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endParaRPr lang="en-US"/>
          </a:p>
        </p:txBody>
      </p:sp>
      <p:sp>
        <p:nvSpPr>
          <p:cNvPr id="154627" name="Rectangle 3"/>
          <p:cNvSpPr>
            <a:spLocks noGrp="1" noChangeArrowheads="1"/>
          </p:cNvSpPr>
          <p:nvPr>
            <p:ph type="body" idx="1"/>
          </p:nvPr>
        </p:nvSpPr>
        <p:spPr>
          <a:xfrm>
            <a:off x="457200" y="304800"/>
            <a:ext cx="8229600" cy="5821363"/>
          </a:xfrm>
        </p:spPr>
        <p:txBody>
          <a:bodyPr/>
          <a:lstStyle/>
          <a:p>
            <a:pPr algn="ctr">
              <a:buFontTx/>
              <a:buNone/>
            </a:pPr>
            <a:r>
              <a:rPr lang="en-US" sz="30500" b="1">
                <a:solidFill>
                  <a:srgbClr val="0000FF"/>
                </a:solidFill>
                <a:latin typeface=".VnAvant" pitchFamily="34" charset="0"/>
              </a:rPr>
              <a:t>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Q chu g y">
  <a:themeElements>
    <a:clrScheme name="LQ chu g 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Q chu g 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lnDef>
  </a:objectDefaults>
  <a:extraClrSchemeLst>
    <a:extraClrScheme>
      <a:clrScheme name="LQ chu g 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Q chu g 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Q chu g 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Q chu g 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Q chu g 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Q chu g 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Q chu g 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Q chu g 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Q chu g 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Q chu g 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Q chu g 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Q chu g 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LQ chu g y</Template>
  <TotalTime>450</TotalTime>
  <Words>566</Words>
  <Application>Microsoft PowerPoint</Application>
  <PresentationFormat>On-screen Show (4:3)</PresentationFormat>
  <Paragraphs>84</Paragraphs>
  <Slides>26</Slides>
  <Notes>12</Notes>
  <HiddenSlides>0</HiddenSlides>
  <MMClips>4</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LQ chu g 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USERS</dc:creator>
  <cp:lastModifiedBy>Admin</cp:lastModifiedBy>
  <cp:revision>47</cp:revision>
  <dcterms:created xsi:type="dcterms:W3CDTF">2005-12-31T18:15:02Z</dcterms:created>
  <dcterms:modified xsi:type="dcterms:W3CDTF">2017-07-20T04:16:23Z</dcterms:modified>
</cp:coreProperties>
</file>